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 id="2147483725" r:id="rId2"/>
    <p:sldMasterId id="2147483738" r:id="rId3"/>
  </p:sldMasterIdLst>
  <p:notesMasterIdLst>
    <p:notesMasterId r:id="rId22"/>
  </p:notesMasterIdLst>
  <p:sldIdLst>
    <p:sldId id="573" r:id="rId4"/>
    <p:sldId id="257" r:id="rId5"/>
    <p:sldId id="258" r:id="rId6"/>
    <p:sldId id="268" r:id="rId7"/>
    <p:sldId id="260" r:id="rId8"/>
    <p:sldId id="262" r:id="rId9"/>
    <p:sldId id="264" r:id="rId10"/>
    <p:sldId id="266" r:id="rId11"/>
    <p:sldId id="269" r:id="rId12"/>
    <p:sldId id="270" r:id="rId13"/>
    <p:sldId id="267" r:id="rId14"/>
    <p:sldId id="272" r:id="rId15"/>
    <p:sldId id="271" r:id="rId16"/>
    <p:sldId id="273" r:id="rId17"/>
    <p:sldId id="274" r:id="rId18"/>
    <p:sldId id="275" r:id="rId19"/>
    <p:sldId id="276" r:id="rId20"/>
    <p:sldId id="574"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0"/>
    <a:srgbClr val="86D8FF"/>
    <a:srgbClr val="0077BB"/>
    <a:srgbClr val="0180C4"/>
    <a:srgbClr val="FE6C68"/>
    <a:srgbClr val="CCD9EE"/>
    <a:srgbClr val="0A92D4"/>
    <a:srgbClr val="0069AD"/>
    <a:srgbClr val="50BFF3"/>
    <a:srgbClr val="43B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1" autoAdjust="0"/>
  </p:normalViewPr>
  <p:slideViewPr>
    <p:cSldViewPr snapToGrid="0">
      <p:cViewPr varScale="1">
        <p:scale>
          <a:sx n="100" d="100"/>
          <a:sy n="100"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ET YAVUZ" userId="c56461c5fa644032" providerId="LiveId" clId="{29031253-E465-499A-89FB-8FB781057293}"/>
    <pc:docChg chg="undo custSel addSld delSld modSld sldOrd modMainMaster addSection delSection modSection">
      <pc:chgData name="MUHAMMET YAVUZ" userId="c56461c5fa644032" providerId="LiveId" clId="{29031253-E465-499A-89FB-8FB781057293}" dt="2020-12-27T17:39:55.250" v="7407"/>
      <pc:docMkLst>
        <pc:docMk/>
      </pc:docMkLst>
      <pc:sldChg chg="addSp delSp modSp del mod setBg">
        <pc:chgData name="MUHAMMET YAVUZ" userId="c56461c5fa644032" providerId="LiveId" clId="{29031253-E465-499A-89FB-8FB781057293}" dt="2020-12-27T16:44:18.256" v="7138" actId="2696"/>
        <pc:sldMkLst>
          <pc:docMk/>
          <pc:sldMk cId="1284948899" sldId="256"/>
        </pc:sldMkLst>
        <pc:spChg chg="add del mod">
          <ac:chgData name="MUHAMMET YAVUZ" userId="c56461c5fa644032" providerId="LiveId" clId="{29031253-E465-499A-89FB-8FB781057293}" dt="2020-12-25T18:15:15.004" v="2760" actId="478"/>
          <ac:spMkLst>
            <pc:docMk/>
            <pc:sldMk cId="1284948899" sldId="256"/>
            <ac:spMk id="2" creationId="{362B08DA-0EE8-485E-B3CB-BC7C409C45F6}"/>
          </ac:spMkLst>
        </pc:spChg>
        <pc:spChg chg="add del mod">
          <ac:chgData name="MUHAMMET YAVUZ" userId="c56461c5fa644032" providerId="LiveId" clId="{29031253-E465-499A-89FB-8FB781057293}" dt="2020-12-25T18:19:57.729" v="3040" actId="478"/>
          <ac:spMkLst>
            <pc:docMk/>
            <pc:sldMk cId="1284948899" sldId="256"/>
            <ac:spMk id="3" creationId="{7A3028C4-7B06-440B-ACFE-1BDF15C4C8EC}"/>
          </ac:spMkLst>
        </pc:spChg>
        <pc:spChg chg="add mod">
          <ac:chgData name="MUHAMMET YAVUZ" userId="c56461c5fa644032" providerId="LiveId" clId="{29031253-E465-499A-89FB-8FB781057293}" dt="2020-12-25T19:03:48.265" v="3329" actId="13822"/>
          <ac:spMkLst>
            <pc:docMk/>
            <pc:sldMk cId="1284948899" sldId="256"/>
            <ac:spMk id="8" creationId="{AD5DBA29-1CAE-4DB0-AF37-1BA6945B351C}"/>
          </ac:spMkLst>
        </pc:spChg>
        <pc:spChg chg="del mod">
          <ac:chgData name="MUHAMMET YAVUZ" userId="c56461c5fa644032" providerId="LiveId" clId="{29031253-E465-499A-89FB-8FB781057293}" dt="2020-12-25T18:20:01.427" v="3042" actId="478"/>
          <ac:spMkLst>
            <pc:docMk/>
            <pc:sldMk cId="1284948899" sldId="256"/>
            <ac:spMk id="9" creationId="{E7C48385-4342-4421-AE64-316BD1627219}"/>
          </ac:spMkLst>
        </pc:spChg>
        <pc:spChg chg="del mod">
          <ac:chgData name="MUHAMMET YAVUZ" userId="c56461c5fa644032" providerId="LiveId" clId="{29031253-E465-499A-89FB-8FB781057293}" dt="2020-12-25T18:19:58.674" v="3041" actId="478"/>
          <ac:spMkLst>
            <pc:docMk/>
            <pc:sldMk cId="1284948899" sldId="256"/>
            <ac:spMk id="19" creationId="{57149005-AA6F-45FA-8285-0D7715476ED5}"/>
          </ac:spMkLst>
        </pc:spChg>
        <pc:picChg chg="add del mod">
          <ac:chgData name="MUHAMMET YAVUZ" userId="c56461c5fa644032" providerId="LiveId" clId="{29031253-E465-499A-89FB-8FB781057293}" dt="2020-12-25T18:18:46.934" v="3017"/>
          <ac:picMkLst>
            <pc:docMk/>
            <pc:sldMk cId="1284948899" sldId="256"/>
            <ac:picMk id="4" creationId="{8D016C09-C265-46BB-A9A7-547F0D78A63D}"/>
          </ac:picMkLst>
        </pc:picChg>
        <pc:picChg chg="del mod">
          <ac:chgData name="MUHAMMET YAVUZ" userId="c56461c5fa644032" providerId="LiveId" clId="{29031253-E465-499A-89FB-8FB781057293}" dt="2020-12-25T19:02:06.366" v="3316" actId="478"/>
          <ac:picMkLst>
            <pc:docMk/>
            <pc:sldMk cId="1284948899" sldId="256"/>
            <ac:picMk id="5" creationId="{DBB41961-8F30-431B-8C54-6330A25E5E81}"/>
          </ac:picMkLst>
        </pc:picChg>
        <pc:picChg chg="del mod">
          <ac:chgData name="MUHAMMET YAVUZ" userId="c56461c5fa644032" providerId="LiveId" clId="{29031253-E465-499A-89FB-8FB781057293}" dt="2020-12-25T18:08:16.512" v="2609" actId="478"/>
          <ac:picMkLst>
            <pc:docMk/>
            <pc:sldMk cId="1284948899" sldId="256"/>
            <ac:picMk id="7" creationId="{C41BA302-7530-4DAC-A5C6-9017187419BB}"/>
          </ac:picMkLst>
        </pc:picChg>
        <pc:picChg chg="add del mod">
          <ac:chgData name="MUHAMMET YAVUZ" userId="c56461c5fa644032" providerId="LiveId" clId="{29031253-E465-499A-89FB-8FB781057293}" dt="2020-12-25T18:44:06.535" v="3247" actId="21"/>
          <ac:picMkLst>
            <pc:docMk/>
            <pc:sldMk cId="1284948899" sldId="256"/>
            <ac:picMk id="11" creationId="{97984F93-3F3D-4A58-985E-F5AB7C8F9170}"/>
          </ac:picMkLst>
        </pc:picChg>
        <pc:picChg chg="add del mod">
          <ac:chgData name="MUHAMMET YAVUZ" userId="c56461c5fa644032" providerId="LiveId" clId="{29031253-E465-499A-89FB-8FB781057293}" dt="2020-12-25T19:02:39.454" v="3319" actId="478"/>
          <ac:picMkLst>
            <pc:docMk/>
            <pc:sldMk cId="1284948899" sldId="256"/>
            <ac:picMk id="13" creationId="{BA796A6B-99E2-4FD8-A802-BD7EFABEDB26}"/>
          </ac:picMkLst>
        </pc:picChg>
        <pc:picChg chg="add mod">
          <ac:chgData name="MUHAMMET YAVUZ" userId="c56461c5fa644032" providerId="LiveId" clId="{29031253-E465-499A-89FB-8FB781057293}" dt="2020-12-25T19:02:52.462" v="3323" actId="1076"/>
          <ac:picMkLst>
            <pc:docMk/>
            <pc:sldMk cId="1284948899" sldId="256"/>
            <ac:picMk id="15" creationId="{7509271D-770D-4C69-885D-9286E77D57D2}"/>
          </ac:picMkLst>
        </pc:picChg>
        <pc:picChg chg="del mod">
          <ac:chgData name="MUHAMMET YAVUZ" userId="c56461c5fa644032" providerId="LiveId" clId="{29031253-E465-499A-89FB-8FB781057293}" dt="2020-12-25T18:20:08.241" v="3043" actId="478"/>
          <ac:picMkLst>
            <pc:docMk/>
            <pc:sldMk cId="1284948899" sldId="256"/>
            <ac:picMk id="18" creationId="{0FB36ADF-B069-4819-8D6C-AB6669BD2F22}"/>
          </ac:picMkLst>
        </pc:picChg>
        <pc:picChg chg="del mod">
          <ac:chgData name="MUHAMMET YAVUZ" userId="c56461c5fa644032" providerId="LiveId" clId="{29031253-E465-499A-89FB-8FB781057293}" dt="2020-12-25T18:03:46.661" v="2598" actId="478"/>
          <ac:picMkLst>
            <pc:docMk/>
            <pc:sldMk cId="1284948899" sldId="256"/>
            <ac:picMk id="23" creationId="{76BC9AA6-4268-4994-A363-4AE314F9E087}"/>
          </ac:picMkLst>
        </pc:picChg>
      </pc:sldChg>
      <pc:sldChg chg="addSp delSp modSp mod modTransition">
        <pc:chgData name="MUHAMMET YAVUZ" userId="c56461c5fa644032" providerId="LiveId" clId="{29031253-E465-499A-89FB-8FB781057293}" dt="2020-12-27T17:37:34.626" v="7267"/>
        <pc:sldMkLst>
          <pc:docMk/>
          <pc:sldMk cId="793719398" sldId="257"/>
        </pc:sldMkLst>
        <pc:spChg chg="mod">
          <ac:chgData name="MUHAMMET YAVUZ" userId="c56461c5fa644032" providerId="LiveId" clId="{29031253-E465-499A-89FB-8FB781057293}" dt="2020-12-25T18:03:16.900" v="2595" actId="20577"/>
          <ac:spMkLst>
            <pc:docMk/>
            <pc:sldMk cId="793719398" sldId="257"/>
            <ac:spMk id="3" creationId="{25AB5462-32D9-4649-8D9A-0DBA55A6C18D}"/>
          </ac:spMkLst>
        </pc:spChg>
        <pc:spChg chg="mod">
          <ac:chgData name="MUHAMMET YAVUZ" userId="c56461c5fa644032" providerId="LiveId" clId="{29031253-E465-499A-89FB-8FB781057293}" dt="2020-12-25T18:03:29.963" v="2596" actId="1076"/>
          <ac:spMkLst>
            <pc:docMk/>
            <pc:sldMk cId="793719398" sldId="257"/>
            <ac:spMk id="8" creationId="{D3611F01-F912-49AA-9E73-6EF216081F43}"/>
          </ac:spMkLst>
        </pc:spChg>
        <pc:spChg chg="add mod">
          <ac:chgData name="MUHAMMET YAVUZ" userId="c56461c5fa644032" providerId="LiveId" clId="{29031253-E465-499A-89FB-8FB781057293}" dt="2020-12-27T16:51:42.869" v="7152" actId="1076"/>
          <ac:spMkLst>
            <pc:docMk/>
            <pc:sldMk cId="793719398" sldId="257"/>
            <ac:spMk id="10" creationId="{873C4ED3-305E-4D71-8496-AB5F203F94A7}"/>
          </ac:spMkLst>
        </pc:spChg>
        <pc:picChg chg="add del mod">
          <ac:chgData name="MUHAMMET YAVUZ" userId="c56461c5fa644032" providerId="LiveId" clId="{29031253-E465-499A-89FB-8FB781057293}" dt="2020-12-25T18:18:49.430" v="3020"/>
          <ac:picMkLst>
            <pc:docMk/>
            <pc:sldMk cId="793719398" sldId="257"/>
            <ac:picMk id="2" creationId="{8E36EAD8-568A-46EB-909C-92169ABB3FC3}"/>
          </ac:picMkLst>
        </pc:picChg>
        <pc:picChg chg="add del">
          <ac:chgData name="MUHAMMET YAVUZ" userId="c56461c5fa644032" providerId="LiveId" clId="{29031253-E465-499A-89FB-8FB781057293}" dt="2020-12-25T18:18:47.778" v="3018" actId="21"/>
          <ac:picMkLst>
            <pc:docMk/>
            <pc:sldMk cId="793719398" sldId="257"/>
            <ac:picMk id="6" creationId="{83B76F7B-3AC7-4C69-88C8-6D670DF91444}"/>
          </ac:picMkLst>
        </pc:picChg>
      </pc:sldChg>
      <pc:sldChg chg="addSp modSp mod modTransition">
        <pc:chgData name="MUHAMMET YAVUZ" userId="c56461c5fa644032" providerId="LiveId" clId="{29031253-E465-499A-89FB-8FB781057293}" dt="2020-12-27T17:37:41.666" v="7277"/>
        <pc:sldMkLst>
          <pc:docMk/>
          <pc:sldMk cId="756989629" sldId="258"/>
        </pc:sldMkLst>
        <pc:spChg chg="mod">
          <ac:chgData name="MUHAMMET YAVUZ" userId="c56461c5fa644032" providerId="LiveId" clId="{29031253-E465-499A-89FB-8FB781057293}" dt="2020-12-27T13:14:28.252" v="6724" actId="21"/>
          <ac:spMkLst>
            <pc:docMk/>
            <pc:sldMk cId="756989629" sldId="258"/>
            <ac:spMk id="3" creationId="{25AB5462-32D9-4649-8D9A-0DBA55A6C18D}"/>
          </ac:spMkLst>
        </pc:spChg>
        <pc:spChg chg="mod">
          <ac:chgData name="MUHAMMET YAVUZ" userId="c56461c5fa644032" providerId="LiveId" clId="{29031253-E465-499A-89FB-8FB781057293}" dt="2020-12-27T13:10:50.776" v="6536" actId="14100"/>
          <ac:spMkLst>
            <pc:docMk/>
            <pc:sldMk cId="756989629" sldId="258"/>
            <ac:spMk id="8" creationId="{D3611F01-F912-49AA-9E73-6EF216081F43}"/>
          </ac:spMkLst>
        </pc:spChg>
        <pc:picChg chg="add mod">
          <ac:chgData name="MUHAMMET YAVUZ" userId="c56461c5fa644032" providerId="LiveId" clId="{29031253-E465-499A-89FB-8FB781057293}" dt="2020-12-27T16:58:50.812" v="7182" actId="1076"/>
          <ac:picMkLst>
            <pc:docMk/>
            <pc:sldMk cId="756989629" sldId="258"/>
            <ac:picMk id="4" creationId="{38B74F42-76B5-4F4C-901A-D73ADEFFF23E}"/>
          </ac:picMkLst>
        </pc:picChg>
      </pc:sldChg>
      <pc:sldChg chg="addSp delSp modSp mod modTransition">
        <pc:chgData name="MUHAMMET YAVUZ" userId="c56461c5fa644032" providerId="LiveId" clId="{29031253-E465-499A-89FB-8FB781057293}" dt="2020-12-27T17:38:11.540" v="7295" actId="403"/>
        <pc:sldMkLst>
          <pc:docMk/>
          <pc:sldMk cId="934676100" sldId="259"/>
        </pc:sldMkLst>
        <pc:spChg chg="add ord">
          <ac:chgData name="MUHAMMET YAVUZ" userId="c56461c5fa644032" providerId="LiveId" clId="{29031253-E465-499A-89FB-8FB781057293}" dt="2020-12-27T13:16:30.155" v="6747" actId="167"/>
          <ac:spMkLst>
            <pc:docMk/>
            <pc:sldMk cId="934676100" sldId="259"/>
            <ac:spMk id="3" creationId="{BD8ADCCE-D3E2-4758-AC03-66BA34ADF108}"/>
          </ac:spMkLst>
        </pc:spChg>
        <pc:spChg chg="add mod">
          <ac:chgData name="MUHAMMET YAVUZ" userId="c56461c5fa644032" providerId="LiveId" clId="{29031253-E465-499A-89FB-8FB781057293}" dt="2020-12-27T16:51:53.863" v="7155"/>
          <ac:spMkLst>
            <pc:docMk/>
            <pc:sldMk cId="934676100" sldId="259"/>
            <ac:spMk id="8" creationId="{C064D55B-D7F7-447D-BEC8-B04937B8B710}"/>
          </ac:spMkLst>
        </pc:spChg>
        <pc:graphicFrameChg chg="modGraphic">
          <ac:chgData name="MUHAMMET YAVUZ" userId="c56461c5fa644032" providerId="LiveId" clId="{29031253-E465-499A-89FB-8FB781057293}" dt="2020-12-27T17:38:11.540" v="7295" actId="403"/>
          <ac:graphicFrameMkLst>
            <pc:docMk/>
            <pc:sldMk cId="934676100" sldId="259"/>
            <ac:graphicFrameMk id="2" creationId="{2CF3331F-F6EC-431E-9646-3192BBF9CFCA}"/>
          </ac:graphicFrameMkLst>
        </pc:graphicFrameChg>
        <pc:picChg chg="del mod">
          <ac:chgData name="MUHAMMET YAVUZ" userId="c56461c5fa644032" providerId="LiveId" clId="{29031253-E465-499A-89FB-8FB781057293}" dt="2020-12-27T13:16:43.935" v="6751" actId="478"/>
          <ac:picMkLst>
            <pc:docMk/>
            <pc:sldMk cId="934676100" sldId="259"/>
            <ac:picMk id="5" creationId="{DBB41961-8F30-431B-8C54-6330A25E5E81}"/>
          </ac:picMkLst>
        </pc:picChg>
        <pc:picChg chg="add mod">
          <ac:chgData name="MUHAMMET YAVUZ" userId="c56461c5fa644032" providerId="LiveId" clId="{29031253-E465-499A-89FB-8FB781057293}" dt="2020-12-27T13:17:11.998" v="6755" actId="14100"/>
          <ac:picMkLst>
            <pc:docMk/>
            <pc:sldMk cId="934676100" sldId="259"/>
            <ac:picMk id="6" creationId="{9A58CBC1-F403-4527-8549-C28F3CE4AA9A}"/>
          </ac:picMkLst>
        </pc:picChg>
      </pc:sldChg>
      <pc:sldChg chg="addSp modSp mod modTransition">
        <pc:chgData name="MUHAMMET YAVUZ" userId="c56461c5fa644032" providerId="LiveId" clId="{29031253-E465-499A-89FB-8FB781057293}" dt="2020-12-27T17:38:23.772" v="7300"/>
        <pc:sldMkLst>
          <pc:docMk/>
          <pc:sldMk cId="4196397480" sldId="260"/>
        </pc:sldMkLst>
        <pc:spChg chg="mod">
          <ac:chgData name="MUHAMMET YAVUZ" userId="c56461c5fa644032" providerId="LiveId" clId="{29031253-E465-499A-89FB-8FB781057293}" dt="2020-12-27T13:18:20.643" v="6766" actId="20577"/>
          <ac:spMkLst>
            <pc:docMk/>
            <pc:sldMk cId="4196397480" sldId="260"/>
            <ac:spMk id="3" creationId="{25AB5462-32D9-4649-8D9A-0DBA55A6C18D}"/>
          </ac:spMkLst>
        </pc:spChg>
        <pc:spChg chg="add mod">
          <ac:chgData name="MUHAMMET YAVUZ" userId="c56461c5fa644032" providerId="LiveId" clId="{29031253-E465-499A-89FB-8FB781057293}" dt="2020-12-27T16:51:56.311" v="7156"/>
          <ac:spMkLst>
            <pc:docMk/>
            <pc:sldMk cId="4196397480" sldId="260"/>
            <ac:spMk id="7" creationId="{58646800-3543-41EB-B149-20F96B7FEBEC}"/>
          </ac:spMkLst>
        </pc:spChg>
        <pc:spChg chg="mod">
          <ac:chgData name="MUHAMMET YAVUZ" userId="c56461c5fa644032" providerId="LiveId" clId="{29031253-E465-499A-89FB-8FB781057293}" dt="2020-12-25T18:02:50.748" v="2590" actId="1076"/>
          <ac:spMkLst>
            <pc:docMk/>
            <pc:sldMk cId="4196397480" sldId="260"/>
            <ac:spMk id="8" creationId="{D3611F01-F912-49AA-9E73-6EF216081F43}"/>
          </ac:spMkLst>
        </pc:spChg>
        <pc:picChg chg="add mod">
          <ac:chgData name="MUHAMMET YAVUZ" userId="c56461c5fa644032" providerId="LiveId" clId="{29031253-E465-499A-89FB-8FB781057293}" dt="2020-12-27T16:59:07.670" v="7185"/>
          <ac:picMkLst>
            <pc:docMk/>
            <pc:sldMk cId="4196397480" sldId="260"/>
            <ac:picMk id="10" creationId="{21F00459-18DD-4BC9-A90C-1FDD2CF460EE}"/>
          </ac:picMkLst>
        </pc:picChg>
      </pc:sldChg>
      <pc:sldChg chg="addSp delSp modSp mod modTransition">
        <pc:chgData name="MUHAMMET YAVUZ" userId="c56461c5fa644032" providerId="LiveId" clId="{29031253-E465-499A-89FB-8FB781057293}" dt="2020-12-27T17:38:29.251" v="7312"/>
        <pc:sldMkLst>
          <pc:docMk/>
          <pc:sldMk cId="1207085577" sldId="261"/>
        </pc:sldMkLst>
        <pc:spChg chg="add mod ord">
          <ac:chgData name="MUHAMMET YAVUZ" userId="c56461c5fa644032" providerId="LiveId" clId="{29031253-E465-499A-89FB-8FB781057293}" dt="2020-12-27T13:17:44.903" v="6759" actId="167"/>
          <ac:spMkLst>
            <pc:docMk/>
            <pc:sldMk cId="1207085577" sldId="261"/>
            <ac:spMk id="4" creationId="{52CB6445-69AB-4243-A00E-4CDEC7DF1816}"/>
          </ac:spMkLst>
        </pc:spChg>
        <pc:spChg chg="add mod">
          <ac:chgData name="MUHAMMET YAVUZ" userId="c56461c5fa644032" providerId="LiveId" clId="{29031253-E465-499A-89FB-8FB781057293}" dt="2020-12-27T16:51:58.309" v="7157"/>
          <ac:spMkLst>
            <pc:docMk/>
            <pc:sldMk cId="1207085577" sldId="261"/>
            <ac:spMk id="7" creationId="{2CD70D9E-ADF1-4C53-85D2-A98D62231D7F}"/>
          </ac:spMkLst>
        </pc:spChg>
        <pc:graphicFrameChg chg="mod modGraphic">
          <ac:chgData name="MUHAMMET YAVUZ" userId="c56461c5fa644032" providerId="LiveId" clId="{29031253-E465-499A-89FB-8FB781057293}" dt="2020-12-27T13:18:54.044" v="6772" actId="403"/>
          <ac:graphicFrameMkLst>
            <pc:docMk/>
            <pc:sldMk cId="1207085577" sldId="261"/>
            <ac:graphicFrameMk id="2" creationId="{2CF3331F-F6EC-431E-9646-3192BBF9CFCA}"/>
          </ac:graphicFrameMkLst>
        </pc:graphicFrameChg>
        <pc:picChg chg="del mod">
          <ac:chgData name="MUHAMMET YAVUZ" userId="c56461c5fa644032" providerId="LiveId" clId="{29031253-E465-499A-89FB-8FB781057293}" dt="2020-12-27T13:17:48.548" v="6761" actId="478"/>
          <ac:picMkLst>
            <pc:docMk/>
            <pc:sldMk cId="1207085577" sldId="261"/>
            <ac:picMk id="5" creationId="{DBB41961-8F30-431B-8C54-6330A25E5E81}"/>
          </ac:picMkLst>
        </pc:picChg>
        <pc:picChg chg="add mod">
          <ac:chgData name="MUHAMMET YAVUZ" userId="c56461c5fa644032" providerId="LiveId" clId="{29031253-E465-499A-89FB-8FB781057293}" dt="2020-12-27T13:18:01.438" v="6762"/>
          <ac:picMkLst>
            <pc:docMk/>
            <pc:sldMk cId="1207085577" sldId="261"/>
            <ac:picMk id="6" creationId="{7F8FE354-BDD2-455C-A61D-D00E931C37F4}"/>
          </ac:picMkLst>
        </pc:picChg>
      </pc:sldChg>
      <pc:sldChg chg="addSp modSp mod modTransition">
        <pc:chgData name="MUHAMMET YAVUZ" userId="c56461c5fa644032" providerId="LiveId" clId="{29031253-E465-499A-89FB-8FB781057293}" dt="2020-12-27T17:38:39.469" v="7328"/>
        <pc:sldMkLst>
          <pc:docMk/>
          <pc:sldMk cId="156601476" sldId="262"/>
        </pc:sldMkLst>
        <pc:spChg chg="mod">
          <ac:chgData name="MUHAMMET YAVUZ" userId="c56461c5fa644032" providerId="LiveId" clId="{29031253-E465-499A-89FB-8FB781057293}" dt="2020-12-25T16:51:48.036" v="2050" actId="207"/>
          <ac:spMkLst>
            <pc:docMk/>
            <pc:sldMk cId="156601476" sldId="262"/>
            <ac:spMk id="3" creationId="{25AB5462-32D9-4649-8D9A-0DBA55A6C18D}"/>
          </ac:spMkLst>
        </pc:spChg>
        <pc:spChg chg="add mod">
          <ac:chgData name="MUHAMMET YAVUZ" userId="c56461c5fa644032" providerId="LiveId" clId="{29031253-E465-499A-89FB-8FB781057293}" dt="2020-12-27T16:52:00.100" v="7158"/>
          <ac:spMkLst>
            <pc:docMk/>
            <pc:sldMk cId="156601476" sldId="262"/>
            <ac:spMk id="7" creationId="{8B744C68-47F4-497C-A484-ED87509F1497}"/>
          </ac:spMkLst>
        </pc:spChg>
        <pc:spChg chg="mod">
          <ac:chgData name="MUHAMMET YAVUZ" userId="c56461c5fa644032" providerId="LiveId" clId="{29031253-E465-499A-89FB-8FB781057293}" dt="2020-12-25T18:02:44.536" v="2589" actId="1076"/>
          <ac:spMkLst>
            <pc:docMk/>
            <pc:sldMk cId="156601476" sldId="262"/>
            <ac:spMk id="8" creationId="{D3611F01-F912-49AA-9E73-6EF216081F43}"/>
          </ac:spMkLst>
        </pc:spChg>
        <pc:picChg chg="add mod">
          <ac:chgData name="MUHAMMET YAVUZ" userId="c56461c5fa644032" providerId="LiveId" clId="{29031253-E465-499A-89FB-8FB781057293}" dt="2020-12-27T16:59:18.107" v="7187" actId="1076"/>
          <ac:picMkLst>
            <pc:docMk/>
            <pc:sldMk cId="156601476" sldId="262"/>
            <ac:picMk id="2" creationId="{0C8DE408-AFC0-4A5C-87D3-55FA3E8F8057}"/>
          </ac:picMkLst>
        </pc:picChg>
      </pc:sldChg>
      <pc:sldChg chg="addSp delSp modSp mod ord modTransition">
        <pc:chgData name="MUHAMMET YAVUZ" userId="c56461c5fa644032" providerId="LiveId" clId="{29031253-E465-499A-89FB-8FB781057293}" dt="2020-12-27T17:38:45.300" v="7339"/>
        <pc:sldMkLst>
          <pc:docMk/>
          <pc:sldMk cId="1572190778" sldId="263"/>
        </pc:sldMkLst>
        <pc:spChg chg="add mod">
          <ac:chgData name="MUHAMMET YAVUZ" userId="c56461c5fa644032" providerId="LiveId" clId="{29031253-E465-499A-89FB-8FB781057293}" dt="2020-12-27T13:19:36.389" v="6773"/>
          <ac:spMkLst>
            <pc:docMk/>
            <pc:sldMk cId="1572190778" sldId="263"/>
            <ac:spMk id="4" creationId="{A90D2B44-DB6A-4B77-B26C-4BB592203EB8}"/>
          </ac:spMkLst>
        </pc:spChg>
        <pc:spChg chg="add mod">
          <ac:chgData name="MUHAMMET YAVUZ" userId="c56461c5fa644032" providerId="LiveId" clId="{29031253-E465-499A-89FB-8FB781057293}" dt="2020-12-27T16:52:03.021" v="7159"/>
          <ac:spMkLst>
            <pc:docMk/>
            <pc:sldMk cId="1572190778" sldId="263"/>
            <ac:spMk id="7" creationId="{D02B3461-2370-4BB0-B290-2C2F32806C97}"/>
          </ac:spMkLst>
        </pc:spChg>
        <pc:graphicFrameChg chg="mod">
          <ac:chgData name="MUHAMMET YAVUZ" userId="c56461c5fa644032" providerId="LiveId" clId="{29031253-E465-499A-89FB-8FB781057293}" dt="2020-12-27T13:19:54.628" v="6776" actId="1076"/>
          <ac:graphicFrameMkLst>
            <pc:docMk/>
            <pc:sldMk cId="1572190778" sldId="263"/>
            <ac:graphicFrameMk id="2" creationId="{2CF3331F-F6EC-431E-9646-3192BBF9CFCA}"/>
          </ac:graphicFrameMkLst>
        </pc:graphicFrameChg>
        <pc:picChg chg="del">
          <ac:chgData name="MUHAMMET YAVUZ" userId="c56461c5fa644032" providerId="LiveId" clId="{29031253-E465-499A-89FB-8FB781057293}" dt="2020-12-27T13:19:41.018" v="6774" actId="478"/>
          <ac:picMkLst>
            <pc:docMk/>
            <pc:sldMk cId="1572190778" sldId="263"/>
            <ac:picMk id="5" creationId="{DBB41961-8F30-431B-8C54-6330A25E5E81}"/>
          </ac:picMkLst>
        </pc:picChg>
        <pc:picChg chg="add mod">
          <ac:chgData name="MUHAMMET YAVUZ" userId="c56461c5fa644032" providerId="LiveId" clId="{29031253-E465-499A-89FB-8FB781057293}" dt="2020-12-27T13:19:51.165" v="6775"/>
          <ac:picMkLst>
            <pc:docMk/>
            <pc:sldMk cId="1572190778" sldId="263"/>
            <ac:picMk id="6" creationId="{885767DB-88A0-4669-9FA1-7DC3DBFC9042}"/>
          </ac:picMkLst>
        </pc:picChg>
      </pc:sldChg>
      <pc:sldChg chg="addSp modSp add mod modTransition">
        <pc:chgData name="MUHAMMET YAVUZ" userId="c56461c5fa644032" providerId="LiveId" clId="{29031253-E465-499A-89FB-8FB781057293}" dt="2020-12-27T17:38:52.152" v="7351"/>
        <pc:sldMkLst>
          <pc:docMk/>
          <pc:sldMk cId="3072885796" sldId="264"/>
        </pc:sldMkLst>
        <pc:spChg chg="mod">
          <ac:chgData name="MUHAMMET YAVUZ" userId="c56461c5fa644032" providerId="LiveId" clId="{29031253-E465-499A-89FB-8FB781057293}" dt="2020-12-25T16:51:44.499" v="2049" actId="207"/>
          <ac:spMkLst>
            <pc:docMk/>
            <pc:sldMk cId="3072885796" sldId="264"/>
            <ac:spMk id="3" creationId="{25AB5462-32D9-4649-8D9A-0DBA55A6C18D}"/>
          </ac:spMkLst>
        </pc:spChg>
        <pc:spChg chg="add mod">
          <ac:chgData name="MUHAMMET YAVUZ" userId="c56461c5fa644032" providerId="LiveId" clId="{29031253-E465-499A-89FB-8FB781057293}" dt="2020-12-27T16:52:05.277" v="7161"/>
          <ac:spMkLst>
            <pc:docMk/>
            <pc:sldMk cId="3072885796" sldId="264"/>
            <ac:spMk id="7" creationId="{487B8844-E7A0-4B39-B90A-64C9BC16875D}"/>
          </ac:spMkLst>
        </pc:spChg>
        <pc:spChg chg="mod">
          <ac:chgData name="MUHAMMET YAVUZ" userId="c56461c5fa644032" providerId="LiveId" clId="{29031253-E465-499A-89FB-8FB781057293}" dt="2020-12-25T18:02:36.368" v="2588" actId="1076"/>
          <ac:spMkLst>
            <pc:docMk/>
            <pc:sldMk cId="3072885796" sldId="264"/>
            <ac:spMk id="8" creationId="{D3611F01-F912-49AA-9E73-6EF216081F43}"/>
          </ac:spMkLst>
        </pc:spChg>
        <pc:spChg chg="mod">
          <ac:chgData name="MUHAMMET YAVUZ" userId="c56461c5fa644032" providerId="LiveId" clId="{29031253-E465-499A-89FB-8FB781057293}" dt="2020-12-24T15:00:41.466" v="448" actId="20577"/>
          <ac:spMkLst>
            <pc:docMk/>
            <pc:sldMk cId="3072885796" sldId="264"/>
            <ac:spMk id="9" creationId="{E7C48385-4342-4421-AE64-316BD1627219}"/>
          </ac:spMkLst>
        </pc:spChg>
        <pc:picChg chg="add mod">
          <ac:chgData name="MUHAMMET YAVUZ" userId="c56461c5fa644032" providerId="LiveId" clId="{29031253-E465-499A-89FB-8FB781057293}" dt="2020-12-27T16:59:29.457" v="7189" actId="1076"/>
          <ac:picMkLst>
            <pc:docMk/>
            <pc:sldMk cId="3072885796" sldId="264"/>
            <ac:picMk id="10" creationId="{5A48FF89-644D-4892-B192-9A0ECB79A0F8}"/>
          </ac:picMkLst>
        </pc:picChg>
      </pc:sldChg>
      <pc:sldChg chg="modSp add del mod">
        <pc:chgData name="MUHAMMET YAVUZ" userId="c56461c5fa644032" providerId="LiveId" clId="{29031253-E465-499A-89FB-8FB781057293}" dt="2020-12-27T15:07:52.211" v="6919" actId="2696"/>
        <pc:sldMkLst>
          <pc:docMk/>
          <pc:sldMk cId="2286656514" sldId="265"/>
        </pc:sldMkLst>
        <pc:graphicFrameChg chg="modGraphic">
          <ac:chgData name="MUHAMMET YAVUZ" userId="c56461c5fa644032" providerId="LiveId" clId="{29031253-E465-499A-89FB-8FB781057293}" dt="2020-12-27T15:07:46.742" v="6918" actId="6549"/>
          <ac:graphicFrameMkLst>
            <pc:docMk/>
            <pc:sldMk cId="2286656514" sldId="265"/>
            <ac:graphicFrameMk id="2" creationId="{2CF3331F-F6EC-431E-9646-3192BBF9CFCA}"/>
          </ac:graphicFrameMkLst>
        </pc:graphicFrameChg>
      </pc:sldChg>
      <pc:sldChg chg="addSp modSp add mod modTransition">
        <pc:chgData name="MUHAMMET YAVUZ" userId="c56461c5fa644032" providerId="LiveId" clId="{29031253-E465-499A-89FB-8FB781057293}" dt="2020-12-27T17:38:59.642" v="7359"/>
        <pc:sldMkLst>
          <pc:docMk/>
          <pc:sldMk cId="286989053" sldId="266"/>
        </pc:sldMkLst>
        <pc:spChg chg="mod">
          <ac:chgData name="MUHAMMET YAVUZ" userId="c56461c5fa644032" providerId="LiveId" clId="{29031253-E465-499A-89FB-8FB781057293}" dt="2020-12-25T16:51:39.285" v="2048" actId="207"/>
          <ac:spMkLst>
            <pc:docMk/>
            <pc:sldMk cId="286989053" sldId="266"/>
            <ac:spMk id="3" creationId="{25AB5462-32D9-4649-8D9A-0DBA55A6C18D}"/>
          </ac:spMkLst>
        </pc:spChg>
        <pc:spChg chg="add mod">
          <ac:chgData name="MUHAMMET YAVUZ" userId="c56461c5fa644032" providerId="LiveId" clId="{29031253-E465-499A-89FB-8FB781057293}" dt="2020-12-27T16:52:04.365" v="7160"/>
          <ac:spMkLst>
            <pc:docMk/>
            <pc:sldMk cId="286989053" sldId="266"/>
            <ac:spMk id="7" creationId="{C7FED019-9030-46B4-B25B-3FC01B7255E5}"/>
          </ac:spMkLst>
        </pc:spChg>
        <pc:spChg chg="mod">
          <ac:chgData name="MUHAMMET YAVUZ" userId="c56461c5fa644032" providerId="LiveId" clId="{29031253-E465-499A-89FB-8FB781057293}" dt="2020-12-25T18:02:32.762" v="2587" actId="1076"/>
          <ac:spMkLst>
            <pc:docMk/>
            <pc:sldMk cId="286989053" sldId="266"/>
            <ac:spMk id="8" creationId="{D3611F01-F912-49AA-9E73-6EF216081F43}"/>
          </ac:spMkLst>
        </pc:spChg>
        <pc:spChg chg="mod">
          <ac:chgData name="MUHAMMET YAVUZ" userId="c56461c5fa644032" providerId="LiveId" clId="{29031253-E465-499A-89FB-8FB781057293}" dt="2020-12-24T15:12:32.690" v="506" actId="20577"/>
          <ac:spMkLst>
            <pc:docMk/>
            <pc:sldMk cId="286989053" sldId="266"/>
            <ac:spMk id="9" creationId="{E7C48385-4342-4421-AE64-316BD1627219}"/>
          </ac:spMkLst>
        </pc:spChg>
        <pc:picChg chg="add mod">
          <ac:chgData name="MUHAMMET YAVUZ" userId="c56461c5fa644032" providerId="LiveId" clId="{29031253-E465-499A-89FB-8FB781057293}" dt="2020-12-27T16:59:34.007" v="7190"/>
          <ac:picMkLst>
            <pc:docMk/>
            <pc:sldMk cId="286989053" sldId="266"/>
            <ac:picMk id="10" creationId="{AFB4D206-7E1B-41EA-BBE9-5B9BD6DA7909}"/>
          </ac:picMkLst>
        </pc:picChg>
      </pc:sldChg>
      <pc:sldChg chg="addSp modSp add mod modTransition">
        <pc:chgData name="MUHAMMET YAVUZ" userId="c56461c5fa644032" providerId="LiveId" clId="{29031253-E465-499A-89FB-8FB781057293}" dt="2020-12-27T17:39:12.986" v="7369"/>
        <pc:sldMkLst>
          <pc:docMk/>
          <pc:sldMk cId="785736580" sldId="267"/>
        </pc:sldMkLst>
        <pc:spChg chg="mod">
          <ac:chgData name="MUHAMMET YAVUZ" userId="c56461c5fa644032" providerId="LiveId" clId="{29031253-E465-499A-89FB-8FB781057293}" dt="2020-12-27T14:59:34.828" v="6904" actId="20577"/>
          <ac:spMkLst>
            <pc:docMk/>
            <pc:sldMk cId="785736580" sldId="267"/>
            <ac:spMk id="3" creationId="{25AB5462-32D9-4649-8D9A-0DBA55A6C18D}"/>
          </ac:spMkLst>
        </pc:spChg>
        <pc:spChg chg="add mod">
          <ac:chgData name="MUHAMMET YAVUZ" userId="c56461c5fa644032" providerId="LiveId" clId="{29031253-E465-499A-89FB-8FB781057293}" dt="2020-12-27T16:52:09.796" v="7163"/>
          <ac:spMkLst>
            <pc:docMk/>
            <pc:sldMk cId="785736580" sldId="267"/>
            <ac:spMk id="7" creationId="{B69632DC-C52D-4357-8936-CBAFB8961960}"/>
          </ac:spMkLst>
        </pc:spChg>
        <pc:spChg chg="mod">
          <ac:chgData name="MUHAMMET YAVUZ" userId="c56461c5fa644032" providerId="LiveId" clId="{29031253-E465-499A-89FB-8FB781057293}" dt="2020-12-24T19:43:10.307" v="1173" actId="207"/>
          <ac:spMkLst>
            <pc:docMk/>
            <pc:sldMk cId="785736580" sldId="267"/>
            <ac:spMk id="8" creationId="{D3611F01-F912-49AA-9E73-6EF216081F43}"/>
          </ac:spMkLst>
        </pc:spChg>
        <pc:spChg chg="mod">
          <ac:chgData name="MUHAMMET YAVUZ" userId="c56461c5fa644032" providerId="LiveId" clId="{29031253-E465-499A-89FB-8FB781057293}" dt="2020-12-25T16:50:06.425" v="2035" actId="27636"/>
          <ac:spMkLst>
            <pc:docMk/>
            <pc:sldMk cId="785736580" sldId="267"/>
            <ac:spMk id="9" creationId="{E7C48385-4342-4421-AE64-316BD1627219}"/>
          </ac:spMkLst>
        </pc:spChg>
        <pc:picChg chg="add mod">
          <ac:chgData name="MUHAMMET YAVUZ" userId="c56461c5fa644032" providerId="LiveId" clId="{29031253-E465-499A-89FB-8FB781057293}" dt="2020-12-27T16:59:41.150" v="7193"/>
          <ac:picMkLst>
            <pc:docMk/>
            <pc:sldMk cId="785736580" sldId="267"/>
            <ac:picMk id="10" creationId="{C02ECA36-16A1-449E-9A1F-370131066309}"/>
          </ac:picMkLst>
        </pc:picChg>
      </pc:sldChg>
      <pc:sldChg chg="addSp delSp modSp add mod modTransition">
        <pc:chgData name="MUHAMMET YAVUZ" userId="c56461c5fa644032" providerId="LiveId" clId="{29031253-E465-499A-89FB-8FB781057293}" dt="2020-12-27T17:37:50.932" v="7281"/>
        <pc:sldMkLst>
          <pc:docMk/>
          <pc:sldMk cId="1761884366" sldId="268"/>
        </pc:sldMkLst>
        <pc:spChg chg="mod">
          <ac:chgData name="MUHAMMET YAVUZ" userId="c56461c5fa644032" providerId="LiveId" clId="{29031253-E465-499A-89FB-8FB781057293}" dt="2020-12-27T13:15:15.860" v="6744" actId="20577"/>
          <ac:spMkLst>
            <pc:docMk/>
            <pc:sldMk cId="1761884366" sldId="268"/>
            <ac:spMk id="3" creationId="{25AB5462-32D9-4649-8D9A-0DBA55A6C18D}"/>
          </ac:spMkLst>
        </pc:spChg>
        <pc:spChg chg="add mod">
          <ac:chgData name="MUHAMMET YAVUZ" userId="c56461c5fa644032" providerId="LiveId" clId="{29031253-E465-499A-89FB-8FB781057293}" dt="2020-12-27T16:51:50.217" v="7154" actId="1076"/>
          <ac:spMkLst>
            <pc:docMk/>
            <pc:sldMk cId="1761884366" sldId="268"/>
            <ac:spMk id="7" creationId="{B8A01D34-4413-42BF-B198-35A94C92637B}"/>
          </ac:spMkLst>
        </pc:spChg>
        <pc:spChg chg="mod">
          <ac:chgData name="MUHAMMET YAVUZ" userId="c56461c5fa644032" providerId="LiveId" clId="{29031253-E465-499A-89FB-8FB781057293}" dt="2020-12-25T18:02:54.338" v="2591" actId="1076"/>
          <ac:spMkLst>
            <pc:docMk/>
            <pc:sldMk cId="1761884366" sldId="268"/>
            <ac:spMk id="8" creationId="{D3611F01-F912-49AA-9E73-6EF216081F43}"/>
          </ac:spMkLst>
        </pc:spChg>
        <pc:picChg chg="add del mod">
          <ac:chgData name="MUHAMMET YAVUZ" userId="c56461c5fa644032" providerId="LiveId" clId="{29031253-E465-499A-89FB-8FB781057293}" dt="2020-12-27T16:55:08.154" v="7171" actId="478"/>
          <ac:picMkLst>
            <pc:docMk/>
            <pc:sldMk cId="1761884366" sldId="268"/>
            <ac:picMk id="4" creationId="{E3ABCAFC-06AA-4571-9B27-9785657BBCED}"/>
          </ac:picMkLst>
        </pc:picChg>
        <pc:picChg chg="add del mod">
          <ac:chgData name="MUHAMMET YAVUZ" userId="c56461c5fa644032" providerId="LiveId" clId="{29031253-E465-499A-89FB-8FB781057293}" dt="2020-12-27T16:57:41.890" v="7175" actId="478"/>
          <ac:picMkLst>
            <pc:docMk/>
            <pc:sldMk cId="1761884366" sldId="268"/>
            <ac:picMk id="10" creationId="{209C5B2A-2D96-445C-9716-2E85D1331F52}"/>
          </ac:picMkLst>
        </pc:picChg>
        <pc:picChg chg="add del mod">
          <ac:chgData name="MUHAMMET YAVUZ" userId="c56461c5fa644032" providerId="LiveId" clId="{29031253-E465-499A-89FB-8FB781057293}" dt="2020-12-27T16:57:40.122" v="7174" actId="478"/>
          <ac:picMkLst>
            <pc:docMk/>
            <pc:sldMk cId="1761884366" sldId="268"/>
            <ac:picMk id="12" creationId="{4E55DABF-24D2-4C9E-9774-EA1A429AD7A9}"/>
          </ac:picMkLst>
        </pc:picChg>
        <pc:picChg chg="add del mod">
          <ac:chgData name="MUHAMMET YAVUZ" userId="c56461c5fa644032" providerId="LiveId" clId="{29031253-E465-499A-89FB-8FB781057293}" dt="2020-12-27T16:58:44.177" v="7180" actId="478"/>
          <ac:picMkLst>
            <pc:docMk/>
            <pc:sldMk cId="1761884366" sldId="268"/>
            <ac:picMk id="14" creationId="{75BD637B-B019-451D-9C7A-094BB33C7A9A}"/>
          </ac:picMkLst>
        </pc:picChg>
        <pc:picChg chg="add mod">
          <ac:chgData name="MUHAMMET YAVUZ" userId="c56461c5fa644032" providerId="LiveId" clId="{29031253-E465-499A-89FB-8FB781057293}" dt="2020-12-27T16:59:03.738" v="7184" actId="1076"/>
          <ac:picMkLst>
            <pc:docMk/>
            <pc:sldMk cId="1761884366" sldId="268"/>
            <ac:picMk id="15" creationId="{35E05877-5289-48EC-92CE-707969B5E1F9}"/>
          </ac:picMkLst>
        </pc:picChg>
      </pc:sldChg>
      <pc:sldChg chg="add del">
        <pc:chgData name="MUHAMMET YAVUZ" userId="c56461c5fa644032" providerId="LiveId" clId="{29031253-E465-499A-89FB-8FB781057293}" dt="2020-12-24T15:44:43.137" v="898" actId="2890"/>
        <pc:sldMkLst>
          <pc:docMk/>
          <pc:sldMk cId="1998092454" sldId="268"/>
        </pc:sldMkLst>
      </pc:sldChg>
      <pc:sldChg chg="addSp modSp add mod ord modTransition">
        <pc:chgData name="MUHAMMET YAVUZ" userId="c56461c5fa644032" providerId="LiveId" clId="{29031253-E465-499A-89FB-8FB781057293}" dt="2020-12-27T17:34:59.825" v="7227"/>
        <pc:sldMkLst>
          <pc:docMk/>
          <pc:sldMk cId="284630427" sldId="269"/>
        </pc:sldMkLst>
        <pc:spChg chg="mod">
          <ac:chgData name="MUHAMMET YAVUZ" userId="c56461c5fa644032" providerId="LiveId" clId="{29031253-E465-499A-89FB-8FB781057293}" dt="2020-12-27T13:21:32.139" v="6779" actId="404"/>
          <ac:spMkLst>
            <pc:docMk/>
            <pc:sldMk cId="284630427" sldId="269"/>
            <ac:spMk id="3" creationId="{25AB5462-32D9-4649-8D9A-0DBA55A6C18D}"/>
          </ac:spMkLst>
        </pc:spChg>
        <pc:spChg chg="add mod">
          <ac:chgData name="MUHAMMET YAVUZ" userId="c56461c5fa644032" providerId="LiveId" clId="{29031253-E465-499A-89FB-8FB781057293}" dt="2020-12-27T16:52:07.020" v="7162"/>
          <ac:spMkLst>
            <pc:docMk/>
            <pc:sldMk cId="284630427" sldId="269"/>
            <ac:spMk id="7" creationId="{CD159C58-7D4B-43EE-97DE-A9D554ECC581}"/>
          </ac:spMkLst>
        </pc:spChg>
        <pc:spChg chg="mod">
          <ac:chgData name="MUHAMMET YAVUZ" userId="c56461c5fa644032" providerId="LiveId" clId="{29031253-E465-499A-89FB-8FB781057293}" dt="2020-12-27T13:21:41.899" v="6780" actId="1076"/>
          <ac:spMkLst>
            <pc:docMk/>
            <pc:sldMk cId="284630427" sldId="269"/>
            <ac:spMk id="8" creationId="{D3611F01-F912-49AA-9E73-6EF216081F43}"/>
          </ac:spMkLst>
        </pc:spChg>
        <pc:spChg chg="mod">
          <ac:chgData name="MUHAMMET YAVUZ" userId="c56461c5fa644032" providerId="LiveId" clId="{29031253-E465-499A-89FB-8FB781057293}" dt="2020-12-25T16:50:06.402" v="2033" actId="27636"/>
          <ac:spMkLst>
            <pc:docMk/>
            <pc:sldMk cId="284630427" sldId="269"/>
            <ac:spMk id="9" creationId="{E7C48385-4342-4421-AE64-316BD1627219}"/>
          </ac:spMkLst>
        </pc:spChg>
        <pc:picChg chg="add mod">
          <ac:chgData name="MUHAMMET YAVUZ" userId="c56461c5fa644032" providerId="LiveId" clId="{29031253-E465-499A-89FB-8FB781057293}" dt="2020-12-27T16:59:36.792" v="7191"/>
          <ac:picMkLst>
            <pc:docMk/>
            <pc:sldMk cId="284630427" sldId="269"/>
            <ac:picMk id="10" creationId="{C7003183-9314-4DB5-BE17-60C4B2181BDD}"/>
          </ac:picMkLst>
        </pc:picChg>
      </pc:sldChg>
      <pc:sldChg chg="addSp modSp add mod ord modTransition">
        <pc:chgData name="MUHAMMET YAVUZ" userId="c56461c5fa644032" providerId="LiveId" clId="{29031253-E465-499A-89FB-8FB781057293}" dt="2020-12-27T17:39:08.488" v="7363"/>
        <pc:sldMkLst>
          <pc:docMk/>
          <pc:sldMk cId="2473587750" sldId="270"/>
        </pc:sldMkLst>
        <pc:spChg chg="mod">
          <ac:chgData name="MUHAMMET YAVUZ" userId="c56461c5fa644032" providerId="LiveId" clId="{29031253-E465-499A-89FB-8FB781057293}" dt="2020-12-27T13:26:13.459" v="6827" actId="1076"/>
          <ac:spMkLst>
            <pc:docMk/>
            <pc:sldMk cId="2473587750" sldId="270"/>
            <ac:spMk id="3" creationId="{25AB5462-32D9-4649-8D9A-0DBA55A6C18D}"/>
          </ac:spMkLst>
        </pc:spChg>
        <pc:spChg chg="mod">
          <ac:chgData name="MUHAMMET YAVUZ" userId="c56461c5fa644032" providerId="LiveId" clId="{29031253-E465-499A-89FB-8FB781057293}" dt="2020-12-25T16:49:35.424" v="2032" actId="1076"/>
          <ac:spMkLst>
            <pc:docMk/>
            <pc:sldMk cId="2473587750" sldId="270"/>
            <ac:spMk id="8" creationId="{D3611F01-F912-49AA-9E73-6EF216081F43}"/>
          </ac:spMkLst>
        </pc:spChg>
        <pc:spChg chg="mod">
          <ac:chgData name="MUHAMMET YAVUZ" userId="c56461c5fa644032" providerId="LiveId" clId="{29031253-E465-499A-89FB-8FB781057293}" dt="2020-12-25T16:50:06.410" v="2034" actId="27636"/>
          <ac:spMkLst>
            <pc:docMk/>
            <pc:sldMk cId="2473587750" sldId="270"/>
            <ac:spMk id="9" creationId="{E7C48385-4342-4421-AE64-316BD1627219}"/>
          </ac:spMkLst>
        </pc:spChg>
        <pc:picChg chg="add mod">
          <ac:chgData name="MUHAMMET YAVUZ" userId="c56461c5fa644032" providerId="LiveId" clId="{29031253-E465-499A-89FB-8FB781057293}" dt="2020-12-27T16:59:39.391" v="7192"/>
          <ac:picMkLst>
            <pc:docMk/>
            <pc:sldMk cId="2473587750" sldId="270"/>
            <ac:picMk id="6" creationId="{8BD85554-1E1A-4D33-B29F-EFC8E2DC638E}"/>
          </ac:picMkLst>
        </pc:picChg>
      </pc:sldChg>
      <pc:sldChg chg="addSp modSp add mod modTransition">
        <pc:chgData name="MUHAMMET YAVUZ" userId="c56461c5fa644032" providerId="LiveId" clId="{29031253-E465-499A-89FB-8FB781057293}" dt="2020-12-27T17:39:24.816" v="7377"/>
        <pc:sldMkLst>
          <pc:docMk/>
          <pc:sldMk cId="2983751584" sldId="271"/>
        </pc:sldMkLst>
        <pc:spChg chg="mod">
          <ac:chgData name="MUHAMMET YAVUZ" userId="c56461c5fa644032" providerId="LiveId" clId="{29031253-E465-499A-89FB-8FB781057293}" dt="2020-12-27T13:28:13.374" v="6844" actId="207"/>
          <ac:spMkLst>
            <pc:docMk/>
            <pc:sldMk cId="2983751584" sldId="271"/>
            <ac:spMk id="3" creationId="{25AB5462-32D9-4649-8D9A-0DBA55A6C18D}"/>
          </ac:spMkLst>
        </pc:spChg>
        <pc:spChg chg="add mod">
          <ac:chgData name="MUHAMMET YAVUZ" userId="c56461c5fa644032" providerId="LiveId" clId="{29031253-E465-499A-89FB-8FB781057293}" dt="2020-12-27T16:52:11.302" v="7164"/>
          <ac:spMkLst>
            <pc:docMk/>
            <pc:sldMk cId="2983751584" sldId="271"/>
            <ac:spMk id="7" creationId="{CF1E6B89-AA50-4801-99B8-DBC0179D0C45}"/>
          </ac:spMkLst>
        </pc:spChg>
        <pc:spChg chg="mod">
          <ac:chgData name="MUHAMMET YAVUZ" userId="c56461c5fa644032" providerId="LiveId" clId="{29031253-E465-499A-89FB-8FB781057293}" dt="2020-12-25T18:02:12.234" v="2585" actId="207"/>
          <ac:spMkLst>
            <pc:docMk/>
            <pc:sldMk cId="2983751584" sldId="271"/>
            <ac:spMk id="8" creationId="{D3611F01-F912-49AA-9E73-6EF216081F43}"/>
          </ac:spMkLst>
        </pc:spChg>
        <pc:spChg chg="mod">
          <ac:chgData name="MUHAMMET YAVUZ" userId="c56461c5fa644032" providerId="LiveId" clId="{29031253-E465-499A-89FB-8FB781057293}" dt="2020-12-25T16:42:57.348" v="1897" actId="403"/>
          <ac:spMkLst>
            <pc:docMk/>
            <pc:sldMk cId="2983751584" sldId="271"/>
            <ac:spMk id="9" creationId="{E7C48385-4342-4421-AE64-316BD1627219}"/>
          </ac:spMkLst>
        </pc:spChg>
        <pc:picChg chg="add mod">
          <ac:chgData name="MUHAMMET YAVUZ" userId="c56461c5fa644032" providerId="LiveId" clId="{29031253-E465-499A-89FB-8FB781057293}" dt="2020-12-27T16:59:46.334" v="7195"/>
          <ac:picMkLst>
            <pc:docMk/>
            <pc:sldMk cId="2983751584" sldId="271"/>
            <ac:picMk id="10" creationId="{B036834B-9800-41F2-9965-4013884D20B3}"/>
          </ac:picMkLst>
        </pc:picChg>
      </pc:sldChg>
      <pc:sldChg chg="addSp modSp add mod ord modTransition">
        <pc:chgData name="MUHAMMET YAVUZ" userId="c56461c5fa644032" providerId="LiveId" clId="{29031253-E465-499A-89FB-8FB781057293}" dt="2020-12-27T17:39:17.014" v="7374"/>
        <pc:sldMkLst>
          <pc:docMk/>
          <pc:sldMk cId="4233713149" sldId="272"/>
        </pc:sldMkLst>
        <pc:spChg chg="mod">
          <ac:chgData name="MUHAMMET YAVUZ" userId="c56461c5fa644032" providerId="LiveId" clId="{29031253-E465-499A-89FB-8FB781057293}" dt="2020-12-27T13:26:04.795" v="6826"/>
          <ac:spMkLst>
            <pc:docMk/>
            <pc:sldMk cId="4233713149" sldId="272"/>
            <ac:spMk id="3" creationId="{25AB5462-32D9-4649-8D9A-0DBA55A6C18D}"/>
          </ac:spMkLst>
        </pc:spChg>
        <pc:spChg chg="mod">
          <ac:chgData name="MUHAMMET YAVUZ" userId="c56461c5fa644032" providerId="LiveId" clId="{29031253-E465-499A-89FB-8FB781057293}" dt="2020-12-25T16:43:12.508" v="1903" actId="403"/>
          <ac:spMkLst>
            <pc:docMk/>
            <pc:sldMk cId="4233713149" sldId="272"/>
            <ac:spMk id="9" creationId="{E7C48385-4342-4421-AE64-316BD1627219}"/>
          </ac:spMkLst>
        </pc:spChg>
        <pc:picChg chg="add mod">
          <ac:chgData name="MUHAMMET YAVUZ" userId="c56461c5fa644032" providerId="LiveId" clId="{29031253-E465-499A-89FB-8FB781057293}" dt="2020-12-27T16:59:42.960" v="7194"/>
          <ac:picMkLst>
            <pc:docMk/>
            <pc:sldMk cId="4233713149" sldId="272"/>
            <ac:picMk id="6" creationId="{CCB18741-CFE8-4230-B557-6E2B08D4D13E}"/>
          </ac:picMkLst>
        </pc:picChg>
      </pc:sldChg>
      <pc:sldChg chg="addSp modSp add mod modTransition">
        <pc:chgData name="MUHAMMET YAVUZ" userId="c56461c5fa644032" providerId="LiveId" clId="{29031253-E465-499A-89FB-8FB781057293}" dt="2020-12-27T17:39:29.423" v="7379"/>
        <pc:sldMkLst>
          <pc:docMk/>
          <pc:sldMk cId="1397247296" sldId="273"/>
        </pc:sldMkLst>
        <pc:spChg chg="mod">
          <ac:chgData name="MUHAMMET YAVUZ" userId="c56461c5fa644032" providerId="LiveId" clId="{29031253-E465-499A-89FB-8FB781057293}" dt="2020-12-27T15:06:45.700" v="6915" actId="20577"/>
          <ac:spMkLst>
            <pc:docMk/>
            <pc:sldMk cId="1397247296" sldId="273"/>
            <ac:spMk id="3" creationId="{25AB5462-32D9-4649-8D9A-0DBA55A6C18D}"/>
          </ac:spMkLst>
        </pc:spChg>
        <pc:spChg chg="add mod">
          <ac:chgData name="MUHAMMET YAVUZ" userId="c56461c5fa644032" providerId="LiveId" clId="{29031253-E465-499A-89FB-8FB781057293}" dt="2020-12-27T16:52:12.597" v="7165"/>
          <ac:spMkLst>
            <pc:docMk/>
            <pc:sldMk cId="1397247296" sldId="273"/>
            <ac:spMk id="7" creationId="{40BD42E8-6C09-4338-8744-554481A2FB3B}"/>
          </ac:spMkLst>
        </pc:spChg>
        <pc:spChg chg="mod">
          <ac:chgData name="MUHAMMET YAVUZ" userId="c56461c5fa644032" providerId="LiveId" clId="{29031253-E465-499A-89FB-8FB781057293}" dt="2020-12-25T18:02:05.851" v="2584" actId="207"/>
          <ac:spMkLst>
            <pc:docMk/>
            <pc:sldMk cId="1397247296" sldId="273"/>
            <ac:spMk id="8" creationId="{D3611F01-F912-49AA-9E73-6EF216081F43}"/>
          </ac:spMkLst>
        </pc:spChg>
        <pc:spChg chg="mod">
          <ac:chgData name="MUHAMMET YAVUZ" userId="c56461c5fa644032" providerId="LiveId" clId="{29031253-E465-499A-89FB-8FB781057293}" dt="2020-12-25T16:42:51.253" v="1896" actId="404"/>
          <ac:spMkLst>
            <pc:docMk/>
            <pc:sldMk cId="1397247296" sldId="273"/>
            <ac:spMk id="9" creationId="{E7C48385-4342-4421-AE64-316BD1627219}"/>
          </ac:spMkLst>
        </pc:spChg>
        <pc:picChg chg="add mod">
          <ac:chgData name="MUHAMMET YAVUZ" userId="c56461c5fa644032" providerId="LiveId" clId="{29031253-E465-499A-89FB-8FB781057293}" dt="2020-12-27T16:59:48.590" v="7196"/>
          <ac:picMkLst>
            <pc:docMk/>
            <pc:sldMk cId="1397247296" sldId="273"/>
            <ac:picMk id="10" creationId="{27BCEC8D-1E85-4872-BEA3-140C0B3EBB3D}"/>
          </ac:picMkLst>
        </pc:picChg>
      </pc:sldChg>
      <pc:sldChg chg="addSp modSp add mod modTransition">
        <pc:chgData name="MUHAMMET YAVUZ" userId="c56461c5fa644032" providerId="LiveId" clId="{29031253-E465-499A-89FB-8FB781057293}" dt="2020-12-27T17:39:36.660" v="7385"/>
        <pc:sldMkLst>
          <pc:docMk/>
          <pc:sldMk cId="2370017227" sldId="274"/>
        </pc:sldMkLst>
        <pc:spChg chg="mod">
          <ac:chgData name="MUHAMMET YAVUZ" userId="c56461c5fa644032" providerId="LiveId" clId="{29031253-E465-499A-89FB-8FB781057293}" dt="2020-12-25T17:12:36.199" v="2579" actId="20577"/>
          <ac:spMkLst>
            <pc:docMk/>
            <pc:sldMk cId="2370017227" sldId="274"/>
            <ac:spMk id="3" creationId="{25AB5462-32D9-4649-8D9A-0DBA55A6C18D}"/>
          </ac:spMkLst>
        </pc:spChg>
        <pc:spChg chg="add mod">
          <ac:chgData name="MUHAMMET YAVUZ" userId="c56461c5fa644032" providerId="LiveId" clId="{29031253-E465-499A-89FB-8FB781057293}" dt="2020-12-27T16:52:14.245" v="7166"/>
          <ac:spMkLst>
            <pc:docMk/>
            <pc:sldMk cId="2370017227" sldId="274"/>
            <ac:spMk id="7" creationId="{61F61461-31CE-4F81-B859-DDFDC31DE1C9}"/>
          </ac:spMkLst>
        </pc:spChg>
        <pc:spChg chg="mod">
          <ac:chgData name="MUHAMMET YAVUZ" userId="c56461c5fa644032" providerId="LiveId" clId="{29031253-E465-499A-89FB-8FB781057293}" dt="2020-12-25T18:01:23.342" v="2581" actId="207"/>
          <ac:spMkLst>
            <pc:docMk/>
            <pc:sldMk cId="2370017227" sldId="274"/>
            <ac:spMk id="8" creationId="{D3611F01-F912-49AA-9E73-6EF216081F43}"/>
          </ac:spMkLst>
        </pc:spChg>
        <pc:spChg chg="mod">
          <ac:chgData name="MUHAMMET YAVUZ" userId="c56461c5fa644032" providerId="LiveId" clId="{29031253-E465-499A-89FB-8FB781057293}" dt="2020-12-25T17:05:15.684" v="2376" actId="27636"/>
          <ac:spMkLst>
            <pc:docMk/>
            <pc:sldMk cId="2370017227" sldId="274"/>
            <ac:spMk id="9" creationId="{E7C48385-4342-4421-AE64-316BD1627219}"/>
          </ac:spMkLst>
        </pc:spChg>
        <pc:picChg chg="add mod">
          <ac:chgData name="MUHAMMET YAVUZ" userId="c56461c5fa644032" providerId="LiveId" clId="{29031253-E465-499A-89FB-8FB781057293}" dt="2020-12-27T16:59:50.101" v="7197"/>
          <ac:picMkLst>
            <pc:docMk/>
            <pc:sldMk cId="2370017227" sldId="274"/>
            <ac:picMk id="10" creationId="{F2C13070-AD03-45D1-93DB-EDB1B23FA4B1}"/>
          </ac:picMkLst>
        </pc:picChg>
      </pc:sldChg>
      <pc:sldChg chg="addSp modSp add mod ord modTransition">
        <pc:chgData name="MUHAMMET YAVUZ" userId="c56461c5fa644032" providerId="LiveId" clId="{29031253-E465-499A-89FB-8FB781057293}" dt="2020-12-27T17:39:44.656" v="7390"/>
        <pc:sldMkLst>
          <pc:docMk/>
          <pc:sldMk cId="2101666304" sldId="275"/>
        </pc:sldMkLst>
        <pc:spChg chg="mod">
          <ac:chgData name="MUHAMMET YAVUZ" userId="c56461c5fa644032" providerId="LiveId" clId="{29031253-E465-499A-89FB-8FB781057293}" dt="2020-12-27T15:07:30.215" v="6917" actId="2711"/>
          <ac:spMkLst>
            <pc:docMk/>
            <pc:sldMk cId="2101666304" sldId="275"/>
            <ac:spMk id="3" creationId="{25AB5462-32D9-4649-8D9A-0DBA55A6C18D}"/>
          </ac:spMkLst>
        </pc:spChg>
        <pc:spChg chg="add mod">
          <ac:chgData name="MUHAMMET YAVUZ" userId="c56461c5fa644032" providerId="LiveId" clId="{29031253-E465-499A-89FB-8FB781057293}" dt="2020-12-27T16:52:15.780" v="7167"/>
          <ac:spMkLst>
            <pc:docMk/>
            <pc:sldMk cId="2101666304" sldId="275"/>
            <ac:spMk id="7" creationId="{68621BA3-A903-41A1-936B-70BB9024B819}"/>
          </ac:spMkLst>
        </pc:spChg>
        <pc:spChg chg="mod">
          <ac:chgData name="MUHAMMET YAVUZ" userId="c56461c5fa644032" providerId="LiveId" clId="{29031253-E465-499A-89FB-8FB781057293}" dt="2020-12-25T18:01:33.860" v="2582" actId="207"/>
          <ac:spMkLst>
            <pc:docMk/>
            <pc:sldMk cId="2101666304" sldId="275"/>
            <ac:spMk id="8" creationId="{D3611F01-F912-49AA-9E73-6EF216081F43}"/>
          </ac:spMkLst>
        </pc:spChg>
        <pc:spChg chg="mod">
          <ac:chgData name="MUHAMMET YAVUZ" userId="c56461c5fa644032" providerId="LiveId" clId="{29031253-E465-499A-89FB-8FB781057293}" dt="2020-12-25T17:05:28.454" v="2382" actId="20577"/>
          <ac:spMkLst>
            <pc:docMk/>
            <pc:sldMk cId="2101666304" sldId="275"/>
            <ac:spMk id="9" creationId="{E7C48385-4342-4421-AE64-316BD1627219}"/>
          </ac:spMkLst>
        </pc:spChg>
        <pc:picChg chg="add mod">
          <ac:chgData name="MUHAMMET YAVUZ" userId="c56461c5fa644032" providerId="LiveId" clId="{29031253-E465-499A-89FB-8FB781057293}" dt="2020-12-27T16:59:51.599" v="7198"/>
          <ac:picMkLst>
            <pc:docMk/>
            <pc:sldMk cId="2101666304" sldId="275"/>
            <ac:picMk id="10" creationId="{46B7A15D-E08C-4612-8348-3054786C9213}"/>
          </ac:picMkLst>
        </pc:picChg>
      </pc:sldChg>
      <pc:sldChg chg="addSp modSp add mod ord modTransition">
        <pc:chgData name="MUHAMMET YAVUZ" userId="c56461c5fa644032" providerId="LiveId" clId="{29031253-E465-499A-89FB-8FB781057293}" dt="2020-12-27T17:39:49.585" v="7396"/>
        <pc:sldMkLst>
          <pc:docMk/>
          <pc:sldMk cId="1598988494" sldId="276"/>
        </pc:sldMkLst>
        <pc:spChg chg="mod">
          <ac:chgData name="MUHAMMET YAVUZ" userId="c56461c5fa644032" providerId="LiveId" clId="{29031253-E465-499A-89FB-8FB781057293}" dt="2020-12-27T15:07:20.054" v="6916" actId="2711"/>
          <ac:spMkLst>
            <pc:docMk/>
            <pc:sldMk cId="1598988494" sldId="276"/>
            <ac:spMk id="3" creationId="{25AB5462-32D9-4649-8D9A-0DBA55A6C18D}"/>
          </ac:spMkLst>
        </pc:spChg>
        <pc:spChg chg="add mod">
          <ac:chgData name="MUHAMMET YAVUZ" userId="c56461c5fa644032" providerId="LiveId" clId="{29031253-E465-499A-89FB-8FB781057293}" dt="2020-12-27T16:52:17.071" v="7168"/>
          <ac:spMkLst>
            <pc:docMk/>
            <pc:sldMk cId="1598988494" sldId="276"/>
            <ac:spMk id="7" creationId="{D45A6D17-7A8E-4FD8-AA92-6B72795EFE79}"/>
          </ac:spMkLst>
        </pc:spChg>
        <pc:spChg chg="mod">
          <ac:chgData name="MUHAMMET YAVUZ" userId="c56461c5fa644032" providerId="LiveId" clId="{29031253-E465-499A-89FB-8FB781057293}" dt="2020-12-25T18:01:40.348" v="2583" actId="207"/>
          <ac:spMkLst>
            <pc:docMk/>
            <pc:sldMk cId="1598988494" sldId="276"/>
            <ac:spMk id="8" creationId="{D3611F01-F912-49AA-9E73-6EF216081F43}"/>
          </ac:spMkLst>
        </pc:spChg>
        <pc:picChg chg="add mod">
          <ac:chgData name="MUHAMMET YAVUZ" userId="c56461c5fa644032" providerId="LiveId" clId="{29031253-E465-499A-89FB-8FB781057293}" dt="2020-12-27T16:59:53.126" v="7199"/>
          <ac:picMkLst>
            <pc:docMk/>
            <pc:sldMk cId="1598988494" sldId="276"/>
            <ac:picMk id="10" creationId="{CEE4F287-DFE3-4CA0-AA8C-430BBFDC2451}"/>
          </ac:picMkLst>
        </pc:picChg>
      </pc:sldChg>
      <pc:sldChg chg="delSp add del mod">
        <pc:chgData name="MUHAMMET YAVUZ" userId="c56461c5fa644032" providerId="LiveId" clId="{29031253-E465-499A-89FB-8FB781057293}" dt="2020-12-27T12:55:57.620" v="6417" actId="47"/>
        <pc:sldMkLst>
          <pc:docMk/>
          <pc:sldMk cId="3940742243" sldId="277"/>
        </pc:sldMkLst>
        <pc:picChg chg="del">
          <ac:chgData name="MUHAMMET YAVUZ" userId="c56461c5fa644032" providerId="LiveId" clId="{29031253-E465-499A-89FB-8FB781057293}" dt="2020-12-25T18:30:07.833" v="3159" actId="478"/>
          <ac:picMkLst>
            <pc:docMk/>
            <pc:sldMk cId="3940742243" sldId="277"/>
            <ac:picMk id="2" creationId="{F5797961-53DE-4026-AC92-2A482B234429}"/>
          </ac:picMkLst>
        </pc:picChg>
        <pc:picChg chg="del">
          <ac:chgData name="MUHAMMET YAVUZ" userId="c56461c5fa644032" providerId="LiveId" clId="{29031253-E465-499A-89FB-8FB781057293}" dt="2020-12-25T18:30:13.378" v="3160" actId="478"/>
          <ac:picMkLst>
            <pc:docMk/>
            <pc:sldMk cId="3940742243" sldId="277"/>
            <ac:picMk id="4" creationId="{D0C7B340-C57E-4CE2-B132-06BC728625C1}"/>
          </ac:picMkLst>
        </pc:picChg>
      </pc:sldChg>
      <pc:sldChg chg="addSp delSp modSp add del mod">
        <pc:chgData name="MUHAMMET YAVUZ" userId="c56461c5fa644032" providerId="LiveId" clId="{29031253-E465-499A-89FB-8FB781057293}" dt="2020-12-25T19:01:43.131" v="3315" actId="2696"/>
        <pc:sldMkLst>
          <pc:docMk/>
          <pc:sldMk cId="3513232930" sldId="278"/>
        </pc:sldMkLst>
        <pc:spChg chg="del">
          <ac:chgData name="MUHAMMET YAVUZ" userId="c56461c5fa644032" providerId="LiveId" clId="{29031253-E465-499A-89FB-8FB781057293}" dt="2020-12-25T18:22:29.529" v="3129" actId="478"/>
          <ac:spMkLst>
            <pc:docMk/>
            <pc:sldMk cId="3513232930" sldId="278"/>
            <ac:spMk id="3" creationId="{7A3028C4-7B06-440B-ACFE-1BDF15C4C8EC}"/>
          </ac:spMkLst>
        </pc:spChg>
        <pc:spChg chg="add mod">
          <ac:chgData name="MUHAMMET YAVUZ" userId="c56461c5fa644032" providerId="LiveId" clId="{29031253-E465-499A-89FB-8FB781057293}" dt="2020-12-25T18:22:40.777" v="3150" actId="20577"/>
          <ac:spMkLst>
            <pc:docMk/>
            <pc:sldMk cId="3513232930" sldId="278"/>
            <ac:spMk id="4" creationId="{CB7EF91A-06E9-4775-8110-038F67A91932}"/>
          </ac:spMkLst>
        </pc:spChg>
        <pc:spChg chg="del">
          <ac:chgData name="MUHAMMET YAVUZ" userId="c56461c5fa644032" providerId="LiveId" clId="{29031253-E465-499A-89FB-8FB781057293}" dt="2020-12-25T18:22:34.454" v="3132" actId="478"/>
          <ac:spMkLst>
            <pc:docMk/>
            <pc:sldMk cId="3513232930" sldId="278"/>
            <ac:spMk id="9" creationId="{E7C48385-4342-4421-AE64-316BD1627219}"/>
          </ac:spMkLst>
        </pc:spChg>
        <pc:spChg chg="add mod">
          <ac:chgData name="MUHAMMET YAVUZ" userId="c56461c5fa644032" providerId="LiveId" clId="{29031253-E465-499A-89FB-8FB781057293}" dt="2020-12-25T18:40:09.730" v="3232"/>
          <ac:spMkLst>
            <pc:docMk/>
            <pc:sldMk cId="3513232930" sldId="278"/>
            <ac:spMk id="13" creationId="{F0D94EF2-0DFA-4ADF-915A-B3633C9CB7B7}"/>
          </ac:spMkLst>
        </pc:spChg>
        <pc:spChg chg="del">
          <ac:chgData name="MUHAMMET YAVUZ" userId="c56461c5fa644032" providerId="LiveId" clId="{29031253-E465-499A-89FB-8FB781057293}" dt="2020-12-25T18:22:31.238" v="3130" actId="478"/>
          <ac:spMkLst>
            <pc:docMk/>
            <pc:sldMk cId="3513232930" sldId="278"/>
            <ac:spMk id="19" creationId="{57149005-AA6F-45FA-8285-0D7715476ED5}"/>
          </ac:spMkLst>
        </pc:spChg>
        <pc:picChg chg="add del mod">
          <ac:chgData name="MUHAMMET YAVUZ" userId="c56461c5fa644032" providerId="LiveId" clId="{29031253-E465-499A-89FB-8FB781057293}" dt="2020-12-25T18:25:05.689" v="3153" actId="478"/>
          <ac:picMkLst>
            <pc:docMk/>
            <pc:sldMk cId="3513232930" sldId="278"/>
            <ac:picMk id="7" creationId="{4CBBB657-F5D9-4F9E-9B21-75F7DE43721D}"/>
          </ac:picMkLst>
        </pc:picChg>
        <pc:picChg chg="add mod">
          <ac:chgData name="MUHAMMET YAVUZ" userId="c56461c5fa644032" providerId="LiveId" clId="{29031253-E465-499A-89FB-8FB781057293}" dt="2020-12-25T18:25:54.837" v="3157" actId="14100"/>
          <ac:picMkLst>
            <pc:docMk/>
            <pc:sldMk cId="3513232930" sldId="278"/>
            <ac:picMk id="10" creationId="{E0F77845-8D22-4965-981F-5F92147384AE}"/>
          </ac:picMkLst>
        </pc:picChg>
        <pc:picChg chg="add del mod">
          <ac:chgData name="MUHAMMET YAVUZ" userId="c56461c5fa644032" providerId="LiveId" clId="{29031253-E465-499A-89FB-8FB781057293}" dt="2020-12-25T18:41:11.751" v="3236" actId="478"/>
          <ac:picMkLst>
            <pc:docMk/>
            <pc:sldMk cId="3513232930" sldId="278"/>
            <ac:picMk id="12" creationId="{CAC7B0BF-7A8C-4388-84BE-E5BD94A2F733}"/>
          </ac:picMkLst>
        </pc:picChg>
        <pc:picChg chg="del">
          <ac:chgData name="MUHAMMET YAVUZ" userId="c56461c5fa644032" providerId="LiveId" clId="{29031253-E465-499A-89FB-8FB781057293}" dt="2020-12-25T18:22:32.151" v="3131" actId="478"/>
          <ac:picMkLst>
            <pc:docMk/>
            <pc:sldMk cId="3513232930" sldId="278"/>
            <ac:picMk id="18" creationId="{0FB36ADF-B069-4819-8D6C-AB6669BD2F22}"/>
          </ac:picMkLst>
        </pc:picChg>
      </pc:sldChg>
      <pc:sldChg chg="new del">
        <pc:chgData name="MUHAMMET YAVUZ" userId="c56461c5fa644032" providerId="LiveId" clId="{29031253-E465-499A-89FB-8FB781057293}" dt="2020-12-25T18:30:55.832" v="3162" actId="47"/>
        <pc:sldMkLst>
          <pc:docMk/>
          <pc:sldMk cId="3131966979" sldId="279"/>
        </pc:sldMkLst>
      </pc:sldChg>
      <pc:sldChg chg="del">
        <pc:chgData name="MUHAMMET YAVUZ" userId="c56461c5fa644032" providerId="LiveId" clId="{29031253-E465-499A-89FB-8FB781057293}" dt="2020-12-25T19:01:41.121" v="3314" actId="2696"/>
        <pc:sldMkLst>
          <pc:docMk/>
          <pc:sldMk cId="0" sldId="437"/>
        </pc:sldMkLst>
      </pc:sldChg>
      <pc:sldChg chg="modSp del mod">
        <pc:chgData name="MUHAMMET YAVUZ" userId="c56461c5fa644032" providerId="LiveId" clId="{29031253-E465-499A-89FB-8FB781057293}" dt="2020-12-25T19:01:29.293" v="3310" actId="2696"/>
        <pc:sldMkLst>
          <pc:docMk/>
          <pc:sldMk cId="4179507415" sldId="473"/>
        </pc:sldMkLst>
        <pc:spChg chg="mod">
          <ac:chgData name="MUHAMMET YAVUZ" userId="c56461c5fa644032" providerId="LiveId" clId="{29031253-E465-499A-89FB-8FB781057293}" dt="2020-12-25T18:38:04.898" v="3192" actId="1076"/>
          <ac:spMkLst>
            <pc:docMk/>
            <pc:sldMk cId="4179507415" sldId="473"/>
            <ac:spMk id="2" creationId="{00000000-0000-0000-0000-000000000000}"/>
          </ac:spMkLst>
        </pc:spChg>
      </pc:sldChg>
      <pc:sldChg chg="del">
        <pc:chgData name="MUHAMMET YAVUZ" userId="c56461c5fa644032" providerId="LiveId" clId="{29031253-E465-499A-89FB-8FB781057293}" dt="2020-12-25T19:01:35.167" v="3312" actId="2696"/>
        <pc:sldMkLst>
          <pc:docMk/>
          <pc:sldMk cId="3579114781" sldId="500"/>
        </pc:sldMkLst>
      </pc:sldChg>
      <pc:sldChg chg="addSp delSp modSp del mod delAnim">
        <pc:chgData name="MUHAMMET YAVUZ" userId="c56461c5fa644032" providerId="LiveId" clId="{29031253-E465-499A-89FB-8FB781057293}" dt="2020-12-25T19:01:38.872" v="3313" actId="2696"/>
        <pc:sldMkLst>
          <pc:docMk/>
          <pc:sldMk cId="3894391249" sldId="515"/>
        </pc:sldMkLst>
        <pc:spChg chg="del">
          <ac:chgData name="MUHAMMET YAVUZ" userId="c56461c5fa644032" providerId="LiveId" clId="{29031253-E465-499A-89FB-8FB781057293}" dt="2020-12-25T18:39:39.690" v="3222" actId="478"/>
          <ac:spMkLst>
            <pc:docMk/>
            <pc:sldMk cId="3894391249" sldId="515"/>
            <ac:spMk id="16" creationId="{00000000-0000-0000-0000-000000000000}"/>
          </ac:spMkLst>
        </pc:spChg>
        <pc:spChg chg="del">
          <ac:chgData name="MUHAMMET YAVUZ" userId="c56461c5fa644032" providerId="LiveId" clId="{29031253-E465-499A-89FB-8FB781057293}" dt="2020-12-25T18:39:48.161" v="3226" actId="478"/>
          <ac:spMkLst>
            <pc:docMk/>
            <pc:sldMk cId="3894391249" sldId="515"/>
            <ac:spMk id="17" creationId="{00000000-0000-0000-0000-000000000000}"/>
          </ac:spMkLst>
        </pc:spChg>
        <pc:spChg chg="del">
          <ac:chgData name="MUHAMMET YAVUZ" userId="c56461c5fa644032" providerId="LiveId" clId="{29031253-E465-499A-89FB-8FB781057293}" dt="2020-12-25T18:39:43.824" v="3224" actId="478"/>
          <ac:spMkLst>
            <pc:docMk/>
            <pc:sldMk cId="3894391249" sldId="515"/>
            <ac:spMk id="18" creationId="{00000000-0000-0000-0000-000000000000}"/>
          </ac:spMkLst>
        </pc:spChg>
        <pc:spChg chg="del">
          <ac:chgData name="MUHAMMET YAVUZ" userId="c56461c5fa644032" providerId="LiveId" clId="{29031253-E465-499A-89FB-8FB781057293}" dt="2020-12-25T18:39:45.929" v="3225" actId="478"/>
          <ac:spMkLst>
            <pc:docMk/>
            <pc:sldMk cId="3894391249" sldId="515"/>
            <ac:spMk id="19" creationId="{00000000-0000-0000-0000-000000000000}"/>
          </ac:spMkLst>
        </pc:spChg>
        <pc:spChg chg="add mod">
          <ac:chgData name="MUHAMMET YAVUZ" userId="c56461c5fa644032" providerId="LiveId" clId="{29031253-E465-499A-89FB-8FB781057293}" dt="2020-12-25T18:39:55.664" v="3231" actId="1076"/>
          <ac:spMkLst>
            <pc:docMk/>
            <pc:sldMk cId="3894391249" sldId="515"/>
            <ac:spMk id="36" creationId="{7AD55D16-699B-476C-9D52-30367B4E21F5}"/>
          </ac:spMkLst>
        </pc:spChg>
        <pc:grpChg chg="del">
          <ac:chgData name="MUHAMMET YAVUZ" userId="c56461c5fa644032" providerId="LiveId" clId="{29031253-E465-499A-89FB-8FB781057293}" dt="2020-12-25T18:39:41.537" v="3223" actId="478"/>
          <ac:grpSpMkLst>
            <pc:docMk/>
            <pc:sldMk cId="3894391249" sldId="515"/>
            <ac:grpSpMk id="20" creationId="{00000000-0000-0000-0000-000000000000}"/>
          </ac:grpSpMkLst>
        </pc:grpChg>
        <pc:grpChg chg="del">
          <ac:chgData name="MUHAMMET YAVUZ" userId="c56461c5fa644032" providerId="LiveId" clId="{29031253-E465-499A-89FB-8FB781057293}" dt="2020-12-25T18:39:37.297" v="3221" actId="478"/>
          <ac:grpSpMkLst>
            <pc:docMk/>
            <pc:sldMk cId="3894391249" sldId="515"/>
            <ac:grpSpMk id="27" creationId="{00000000-0000-0000-0000-000000000000}"/>
          </ac:grpSpMkLst>
        </pc:grpChg>
        <pc:cxnChg chg="del">
          <ac:chgData name="MUHAMMET YAVUZ" userId="c56461c5fa644032" providerId="LiveId" clId="{29031253-E465-499A-89FB-8FB781057293}" dt="2020-12-25T18:39:35.289" v="3220" actId="478"/>
          <ac:cxnSpMkLst>
            <pc:docMk/>
            <pc:sldMk cId="3894391249" sldId="515"/>
            <ac:cxnSpMk id="34" creationId="{00000000-0000-0000-0000-000000000000}"/>
          </ac:cxnSpMkLst>
        </pc:cxnChg>
      </pc:sldChg>
      <pc:sldChg chg="modSp del mod">
        <pc:chgData name="MUHAMMET YAVUZ" userId="c56461c5fa644032" providerId="LiveId" clId="{29031253-E465-499A-89FB-8FB781057293}" dt="2020-12-25T19:01:32.387" v="3311" actId="2696"/>
        <pc:sldMkLst>
          <pc:docMk/>
          <pc:sldMk cId="797376500" sldId="564"/>
        </pc:sldMkLst>
        <pc:spChg chg="mod">
          <ac:chgData name="MUHAMMET YAVUZ" userId="c56461c5fa644032" providerId="LiveId" clId="{29031253-E465-499A-89FB-8FB781057293}" dt="2020-12-25T18:38:57.815" v="3217" actId="403"/>
          <ac:spMkLst>
            <pc:docMk/>
            <pc:sldMk cId="797376500" sldId="564"/>
            <ac:spMk id="2" creationId="{00000000-0000-0000-0000-000000000000}"/>
          </ac:spMkLst>
        </pc:spChg>
      </pc:sldChg>
      <pc:sldChg chg="addSp delSp modSp add del mod">
        <pc:chgData name="MUHAMMET YAVUZ" userId="c56461c5fa644032" providerId="LiveId" clId="{29031253-E465-499A-89FB-8FB781057293}" dt="2020-12-27T12:41:26.285" v="5396" actId="2696"/>
        <pc:sldMkLst>
          <pc:docMk/>
          <pc:sldMk cId="1480323819" sldId="565"/>
        </pc:sldMkLst>
        <pc:picChg chg="add del mod">
          <ac:chgData name="MUHAMMET YAVUZ" userId="c56461c5fa644032" providerId="LiveId" clId="{29031253-E465-499A-89FB-8FB781057293}" dt="2020-12-27T11:50:51.768" v="3382" actId="478"/>
          <ac:picMkLst>
            <pc:docMk/>
            <pc:sldMk cId="1480323819" sldId="565"/>
            <ac:picMk id="3" creationId="{A686F609-6B15-4C55-962C-83A0ACD1DDFB}"/>
          </ac:picMkLst>
        </pc:picChg>
        <pc:picChg chg="del">
          <ac:chgData name="MUHAMMET YAVUZ" userId="c56461c5fa644032" providerId="LiveId" clId="{29031253-E465-499A-89FB-8FB781057293}" dt="2020-12-27T11:50:13.359" v="3377" actId="478"/>
          <ac:picMkLst>
            <pc:docMk/>
            <pc:sldMk cId="1480323819" sldId="565"/>
            <ac:picMk id="5" creationId="{DBB41961-8F30-431B-8C54-6330A25E5E81}"/>
          </ac:picMkLst>
        </pc:picChg>
        <pc:picChg chg="add mod">
          <ac:chgData name="MUHAMMET YAVUZ" userId="c56461c5fa644032" providerId="LiveId" clId="{29031253-E465-499A-89FB-8FB781057293}" dt="2020-12-27T11:51:27.555" v="3389" actId="1076"/>
          <ac:picMkLst>
            <pc:docMk/>
            <pc:sldMk cId="1480323819" sldId="565"/>
            <ac:picMk id="6" creationId="{7C9FF6C7-2B32-409A-B4F8-48D94D356C96}"/>
          </ac:picMkLst>
        </pc:picChg>
        <pc:picChg chg="del">
          <ac:chgData name="MUHAMMET YAVUZ" userId="c56461c5fa644032" providerId="LiveId" clId="{29031253-E465-499A-89FB-8FB781057293}" dt="2020-12-25T18:43:56.767" v="3245" actId="478"/>
          <ac:picMkLst>
            <pc:docMk/>
            <pc:sldMk cId="1480323819" sldId="565"/>
            <ac:picMk id="11" creationId="{97984F93-3F3D-4A58-985E-F5AB7C8F9170}"/>
          </ac:picMkLst>
        </pc:picChg>
      </pc:sldChg>
      <pc:sldChg chg="addSp delSp modSp new del mod setBg">
        <pc:chgData name="MUHAMMET YAVUZ" userId="c56461c5fa644032" providerId="LiveId" clId="{29031253-E465-499A-89FB-8FB781057293}" dt="2020-12-27T12:56:13.320" v="6421" actId="47"/>
        <pc:sldMkLst>
          <pc:docMk/>
          <pc:sldMk cId="119775592" sldId="566"/>
        </pc:sldMkLst>
        <pc:spChg chg="del mod">
          <ac:chgData name="MUHAMMET YAVUZ" userId="c56461c5fa644032" providerId="LiveId" clId="{29031253-E465-499A-89FB-8FB781057293}" dt="2020-12-27T12:01:08.344" v="3421" actId="478"/>
          <ac:spMkLst>
            <pc:docMk/>
            <pc:sldMk cId="119775592" sldId="566"/>
            <ac:spMk id="2" creationId="{4867D8E0-F728-4C70-8118-A5FD9D9B67A1}"/>
          </ac:spMkLst>
        </pc:spChg>
        <pc:spChg chg="del">
          <ac:chgData name="MUHAMMET YAVUZ" userId="c56461c5fa644032" providerId="LiveId" clId="{29031253-E465-499A-89FB-8FB781057293}" dt="2020-12-25T18:58:49.750" v="3252" actId="931"/>
          <ac:spMkLst>
            <pc:docMk/>
            <pc:sldMk cId="119775592" sldId="566"/>
            <ac:spMk id="3" creationId="{63A55C86-4F90-45E4-891D-506D0955C4EC}"/>
          </ac:spMkLst>
        </pc:spChg>
        <pc:spChg chg="add del mod">
          <ac:chgData name="MUHAMMET YAVUZ" userId="c56461c5fa644032" providerId="LiveId" clId="{29031253-E465-499A-89FB-8FB781057293}" dt="2020-12-27T11:55:33.529" v="3391" actId="931"/>
          <ac:spMkLst>
            <pc:docMk/>
            <pc:sldMk cId="119775592" sldId="566"/>
            <ac:spMk id="4" creationId="{D37F3A31-E3CE-4A26-8485-502800EC66A8}"/>
          </ac:spMkLst>
        </pc:spChg>
        <pc:spChg chg="add mod">
          <ac:chgData name="MUHAMMET YAVUZ" userId="c56461c5fa644032" providerId="LiveId" clId="{29031253-E465-499A-89FB-8FB781057293}" dt="2020-12-27T12:41:16.455" v="5394" actId="207"/>
          <ac:spMkLst>
            <pc:docMk/>
            <pc:sldMk cId="119775592" sldId="566"/>
            <ac:spMk id="8" creationId="{AADEF6DF-D7F4-4976-865B-6D59345E033E}"/>
          </ac:spMkLst>
        </pc:spChg>
        <pc:spChg chg="add del mod">
          <ac:chgData name="MUHAMMET YAVUZ" userId="c56461c5fa644032" providerId="LiveId" clId="{29031253-E465-499A-89FB-8FB781057293}" dt="2020-12-27T12:00:03.473" v="3409"/>
          <ac:spMkLst>
            <pc:docMk/>
            <pc:sldMk cId="119775592" sldId="566"/>
            <ac:spMk id="12" creationId="{9080C1F9-92F1-40AD-AAE6-9B8F97F817C1}"/>
          </ac:spMkLst>
        </pc:spChg>
        <pc:spChg chg="add mod">
          <ac:chgData name="MUHAMMET YAVUZ" userId="c56461c5fa644032" providerId="LiveId" clId="{29031253-E465-499A-89FB-8FB781057293}" dt="2020-12-27T12:43:40.888" v="5419" actId="692"/>
          <ac:spMkLst>
            <pc:docMk/>
            <pc:sldMk cId="119775592" sldId="566"/>
            <ac:spMk id="15" creationId="{56F46170-243D-4F79-A91F-6D78B2E77F4A}"/>
          </ac:spMkLst>
        </pc:spChg>
        <pc:spChg chg="add del mod">
          <ac:chgData name="MUHAMMET YAVUZ" userId="c56461c5fa644032" providerId="LiveId" clId="{29031253-E465-499A-89FB-8FB781057293}" dt="2020-12-27T12:08:42.678" v="3444" actId="478"/>
          <ac:spMkLst>
            <pc:docMk/>
            <pc:sldMk cId="119775592" sldId="566"/>
            <ac:spMk id="23" creationId="{31338186-F126-42B7-901E-960932544BA0}"/>
          </ac:spMkLst>
        </pc:spChg>
        <pc:spChg chg="add del mod ord">
          <ac:chgData name="MUHAMMET YAVUZ" userId="c56461c5fa644032" providerId="LiveId" clId="{29031253-E465-499A-89FB-8FB781057293}" dt="2020-12-27T12:15:03.662" v="3562" actId="478"/>
          <ac:spMkLst>
            <pc:docMk/>
            <pc:sldMk cId="119775592" sldId="566"/>
            <ac:spMk id="24" creationId="{3C63BBB4-4B93-4651-9866-9311BE6A8FB5}"/>
          </ac:spMkLst>
        </pc:spChg>
        <pc:picChg chg="add del mod">
          <ac:chgData name="MUHAMMET YAVUZ" userId="c56461c5fa644032" providerId="LiveId" clId="{29031253-E465-499A-89FB-8FB781057293}" dt="2020-12-27T11:54:11.260" v="3390" actId="478"/>
          <ac:picMkLst>
            <pc:docMk/>
            <pc:sldMk cId="119775592" sldId="566"/>
            <ac:picMk id="5" creationId="{52CB145B-8F67-43D5-B764-B46FAD6DDB9A}"/>
          </ac:picMkLst>
        </pc:picChg>
        <pc:picChg chg="add del mod">
          <ac:chgData name="MUHAMMET YAVUZ" userId="c56461c5fa644032" providerId="LiveId" clId="{29031253-E465-499A-89FB-8FB781057293}" dt="2020-12-27T12:00:01.593" v="3408" actId="478"/>
          <ac:picMkLst>
            <pc:docMk/>
            <pc:sldMk cId="119775592" sldId="566"/>
            <ac:picMk id="7" creationId="{3221430A-7654-44A0-8EE2-7297C31FDA91}"/>
          </ac:picMkLst>
        </pc:picChg>
        <pc:picChg chg="add mod">
          <ac:chgData name="MUHAMMET YAVUZ" userId="c56461c5fa644032" providerId="LiveId" clId="{29031253-E465-499A-89FB-8FB781057293}" dt="2020-12-27T12:16:40.169" v="3970" actId="1076"/>
          <ac:picMkLst>
            <pc:docMk/>
            <pc:sldMk cId="119775592" sldId="566"/>
            <ac:picMk id="10" creationId="{060E4BF4-DA14-474B-9D53-BE23853F5036}"/>
          </ac:picMkLst>
        </pc:picChg>
        <pc:picChg chg="add del mod">
          <ac:chgData name="MUHAMMET YAVUZ" userId="c56461c5fa644032" providerId="LiveId" clId="{29031253-E465-499A-89FB-8FB781057293}" dt="2020-12-27T12:08:38.373" v="3443" actId="478"/>
          <ac:picMkLst>
            <pc:docMk/>
            <pc:sldMk cId="119775592" sldId="566"/>
            <ac:picMk id="14" creationId="{FEEF788B-960A-4B8C-A881-A14EB2F3A591}"/>
          </ac:picMkLst>
        </pc:picChg>
        <pc:picChg chg="add del mod">
          <ac:chgData name="MUHAMMET YAVUZ" userId="c56461c5fa644032" providerId="LiveId" clId="{29031253-E465-499A-89FB-8FB781057293}" dt="2020-12-27T12:07:19.566" v="3435" actId="478"/>
          <ac:picMkLst>
            <pc:docMk/>
            <pc:sldMk cId="119775592" sldId="566"/>
            <ac:picMk id="17" creationId="{BA14774E-D49D-4A40-B5AC-1711AEB18072}"/>
          </ac:picMkLst>
        </pc:picChg>
        <pc:picChg chg="add del mod">
          <ac:chgData name="MUHAMMET YAVUZ" userId="c56461c5fa644032" providerId="LiveId" clId="{29031253-E465-499A-89FB-8FB781057293}" dt="2020-12-27T12:08:29.766" v="3439" actId="478"/>
          <ac:picMkLst>
            <pc:docMk/>
            <pc:sldMk cId="119775592" sldId="566"/>
            <ac:picMk id="19" creationId="{0E6FAB91-2FB5-4BB9-AA84-94F39145F8C9}"/>
          </ac:picMkLst>
        </pc:picChg>
        <pc:picChg chg="add mod">
          <ac:chgData name="MUHAMMET YAVUZ" userId="c56461c5fa644032" providerId="LiveId" clId="{29031253-E465-499A-89FB-8FB781057293}" dt="2020-12-27T12:19:56.729" v="4103" actId="688"/>
          <ac:picMkLst>
            <pc:docMk/>
            <pc:sldMk cId="119775592" sldId="566"/>
            <ac:picMk id="21" creationId="{8C30B798-F118-46C6-B7AE-71211F3F24D8}"/>
          </ac:picMkLst>
        </pc:picChg>
        <pc:picChg chg="add del mod ord">
          <ac:chgData name="MUHAMMET YAVUZ" userId="c56461c5fa644032" providerId="LiveId" clId="{29031253-E465-499A-89FB-8FB781057293}" dt="2020-12-27T12:17:25.862" v="3977" actId="478"/>
          <ac:picMkLst>
            <pc:docMk/>
            <pc:sldMk cId="119775592" sldId="566"/>
            <ac:picMk id="26" creationId="{60F64A50-5797-4D9E-8CE5-4A6858856D67}"/>
          </ac:picMkLst>
        </pc:picChg>
        <pc:picChg chg="add del mod">
          <ac:chgData name="MUHAMMET YAVUZ" userId="c56461c5fa644032" providerId="LiveId" clId="{29031253-E465-499A-89FB-8FB781057293}" dt="2020-12-27T12:18:42.670" v="3989" actId="478"/>
          <ac:picMkLst>
            <pc:docMk/>
            <pc:sldMk cId="119775592" sldId="566"/>
            <ac:picMk id="28" creationId="{CBF87444-372D-4FB5-A2D0-CF87A19483A8}"/>
          </ac:picMkLst>
        </pc:picChg>
        <pc:picChg chg="add del mod ord">
          <ac:chgData name="MUHAMMET YAVUZ" userId="c56461c5fa644032" providerId="LiveId" clId="{29031253-E465-499A-89FB-8FB781057293}" dt="2020-12-27T12:20:31.018" v="4111" actId="1076"/>
          <ac:picMkLst>
            <pc:docMk/>
            <pc:sldMk cId="119775592" sldId="566"/>
            <ac:picMk id="30" creationId="{422B138A-0FB2-4711-943F-C6676654A0E9}"/>
          </ac:picMkLst>
        </pc:picChg>
        <pc:picChg chg="add del mod">
          <ac:chgData name="MUHAMMET YAVUZ" userId="c56461c5fa644032" providerId="LiveId" clId="{29031253-E465-499A-89FB-8FB781057293}" dt="2020-12-27T12:25:44.165" v="4669" actId="478"/>
          <ac:picMkLst>
            <pc:docMk/>
            <pc:sldMk cId="119775592" sldId="566"/>
            <ac:picMk id="32" creationId="{F372CB9B-39F7-481A-A3FA-9A3572AEBEE3}"/>
          </ac:picMkLst>
        </pc:picChg>
      </pc:sldChg>
      <pc:sldChg chg="addSp delSp modSp new del mod">
        <pc:chgData name="MUHAMMET YAVUZ" userId="c56461c5fa644032" providerId="LiveId" clId="{29031253-E465-499A-89FB-8FB781057293}" dt="2020-12-27T12:55:59.674" v="6418" actId="47"/>
        <pc:sldMkLst>
          <pc:docMk/>
          <pc:sldMk cId="84816873" sldId="567"/>
        </pc:sldMkLst>
        <pc:spChg chg="mod">
          <ac:chgData name="MUHAMMET YAVUZ" userId="c56461c5fa644032" providerId="LiveId" clId="{29031253-E465-499A-89FB-8FB781057293}" dt="2020-12-27T11:49:46.629" v="3376" actId="403"/>
          <ac:spMkLst>
            <pc:docMk/>
            <pc:sldMk cId="84816873" sldId="567"/>
            <ac:spMk id="2" creationId="{A9914639-D689-479C-BFB5-EF4B5044644D}"/>
          </ac:spMkLst>
        </pc:spChg>
        <pc:spChg chg="del">
          <ac:chgData name="MUHAMMET YAVUZ" userId="c56461c5fa644032" providerId="LiveId" clId="{29031253-E465-499A-89FB-8FB781057293}" dt="2020-12-25T18:59:15.785" v="3258" actId="931"/>
          <ac:spMkLst>
            <pc:docMk/>
            <pc:sldMk cId="84816873" sldId="567"/>
            <ac:spMk id="3" creationId="{29F2DBBB-8AB9-4035-AE11-71C42DC92981}"/>
          </ac:spMkLst>
        </pc:spChg>
        <pc:picChg chg="add mod">
          <ac:chgData name="MUHAMMET YAVUZ" userId="c56461c5fa644032" providerId="LiveId" clId="{29031253-E465-499A-89FB-8FB781057293}" dt="2020-12-25T18:59:22.159" v="3260" actId="14100"/>
          <ac:picMkLst>
            <pc:docMk/>
            <pc:sldMk cId="84816873" sldId="567"/>
            <ac:picMk id="5" creationId="{A1D1BAB3-1F10-4D0A-8E8A-E17FD412AE95}"/>
          </ac:picMkLst>
        </pc:picChg>
      </pc:sldChg>
      <pc:sldChg chg="addSp delSp modSp new del mod">
        <pc:chgData name="MUHAMMET YAVUZ" userId="c56461c5fa644032" providerId="LiveId" clId="{29031253-E465-499A-89FB-8FB781057293}" dt="2020-12-27T12:41:23.598" v="5395" actId="2696"/>
        <pc:sldMkLst>
          <pc:docMk/>
          <pc:sldMk cId="2999527161" sldId="568"/>
        </pc:sldMkLst>
        <pc:spChg chg="del">
          <ac:chgData name="MUHAMMET YAVUZ" userId="c56461c5fa644032" providerId="LiveId" clId="{29031253-E465-499A-89FB-8FB781057293}" dt="2020-12-25T19:04:48.756" v="3331" actId="931"/>
          <ac:spMkLst>
            <pc:docMk/>
            <pc:sldMk cId="2999527161" sldId="568"/>
            <ac:spMk id="3" creationId="{9640487C-6A50-4CDC-982E-F07A736E350F}"/>
          </ac:spMkLst>
        </pc:spChg>
        <pc:spChg chg="add mod">
          <ac:chgData name="MUHAMMET YAVUZ" userId="c56461c5fa644032" providerId="LiveId" clId="{29031253-E465-499A-89FB-8FB781057293}" dt="2020-12-25T19:04:51.641" v="3332" actId="478"/>
          <ac:spMkLst>
            <pc:docMk/>
            <pc:sldMk cId="2999527161" sldId="568"/>
            <ac:spMk id="7" creationId="{B098930C-313B-4EA1-B75B-C3A51E2CC1BA}"/>
          </ac:spMkLst>
        </pc:spChg>
        <pc:picChg chg="add del mod">
          <ac:chgData name="MUHAMMET YAVUZ" userId="c56461c5fa644032" providerId="LiveId" clId="{29031253-E465-499A-89FB-8FB781057293}" dt="2020-12-25T19:04:51.641" v="3332" actId="478"/>
          <ac:picMkLst>
            <pc:docMk/>
            <pc:sldMk cId="2999527161" sldId="568"/>
            <ac:picMk id="5" creationId="{A61303FF-B6F2-4968-9203-07AF8ADE2659}"/>
          </ac:picMkLst>
        </pc:picChg>
      </pc:sldChg>
      <pc:sldChg chg="addSp delSp modSp add del mod">
        <pc:chgData name="MUHAMMET YAVUZ" userId="c56461c5fa644032" providerId="LiveId" clId="{29031253-E465-499A-89FB-8FB781057293}" dt="2020-12-27T12:56:07.058" v="6420" actId="47"/>
        <pc:sldMkLst>
          <pc:docMk/>
          <pc:sldMk cId="3623569341" sldId="569"/>
        </pc:sldMkLst>
        <pc:spChg chg="mod">
          <ac:chgData name="MUHAMMET YAVUZ" userId="c56461c5fa644032" providerId="LiveId" clId="{29031253-E465-499A-89FB-8FB781057293}" dt="2020-12-27T12:27:14.671" v="4733" actId="1076"/>
          <ac:spMkLst>
            <pc:docMk/>
            <pc:sldMk cId="3623569341" sldId="569"/>
            <ac:spMk id="8" creationId="{AADEF6DF-D7F4-4976-865B-6D59345E033E}"/>
          </ac:spMkLst>
        </pc:spChg>
        <pc:spChg chg="mod">
          <ac:chgData name="MUHAMMET YAVUZ" userId="c56461c5fa644032" providerId="LiveId" clId="{29031253-E465-499A-89FB-8FB781057293}" dt="2020-12-27T12:26:13.830" v="4673" actId="3062"/>
          <ac:spMkLst>
            <pc:docMk/>
            <pc:sldMk cId="3623569341" sldId="569"/>
            <ac:spMk id="15" creationId="{56F46170-243D-4F79-A91F-6D78B2E77F4A}"/>
          </ac:spMkLst>
        </pc:spChg>
        <pc:picChg chg="add mod ord">
          <ac:chgData name="MUHAMMET YAVUZ" userId="c56461c5fa644032" providerId="LiveId" clId="{29031253-E465-499A-89FB-8FB781057293}" dt="2020-12-27T12:27:35.861" v="4735" actId="1076"/>
          <ac:picMkLst>
            <pc:docMk/>
            <pc:sldMk cId="3623569341" sldId="569"/>
            <ac:picMk id="3" creationId="{C2A769FC-AA8D-4D67-8C17-54E92201E137}"/>
          </ac:picMkLst>
        </pc:picChg>
        <pc:picChg chg="add del mod">
          <ac:chgData name="MUHAMMET YAVUZ" userId="c56461c5fa644032" providerId="LiveId" clId="{29031253-E465-499A-89FB-8FB781057293}" dt="2020-12-27T12:41:55.831" v="5397" actId="478"/>
          <ac:picMkLst>
            <pc:docMk/>
            <pc:sldMk cId="3623569341" sldId="569"/>
            <ac:picMk id="5" creationId="{F73DB360-C93A-4B29-A943-617BDBF8B14A}"/>
          </ac:picMkLst>
        </pc:picChg>
        <pc:picChg chg="mod">
          <ac:chgData name="MUHAMMET YAVUZ" userId="c56461c5fa644032" providerId="LiveId" clId="{29031253-E465-499A-89FB-8FB781057293}" dt="2020-12-27T12:27:09.098" v="4732" actId="1076"/>
          <ac:picMkLst>
            <pc:docMk/>
            <pc:sldMk cId="3623569341" sldId="569"/>
            <ac:picMk id="21" creationId="{8C30B798-F118-46C6-B7AE-71211F3F24D8}"/>
          </ac:picMkLst>
        </pc:picChg>
        <pc:picChg chg="del mod">
          <ac:chgData name="MUHAMMET YAVUZ" userId="c56461c5fa644032" providerId="LiveId" clId="{29031253-E465-499A-89FB-8FB781057293}" dt="2020-12-27T12:24:45.413" v="4663" actId="478"/>
          <ac:picMkLst>
            <pc:docMk/>
            <pc:sldMk cId="3623569341" sldId="569"/>
            <ac:picMk id="26" creationId="{60F64A50-5797-4D9E-8CE5-4A6858856D67}"/>
          </ac:picMkLst>
        </pc:picChg>
        <pc:picChg chg="del mod">
          <ac:chgData name="MUHAMMET YAVUZ" userId="c56461c5fa644032" providerId="LiveId" clId="{29031253-E465-499A-89FB-8FB781057293}" dt="2020-12-27T12:17:19.393" v="3976" actId="478"/>
          <ac:picMkLst>
            <pc:docMk/>
            <pc:sldMk cId="3623569341" sldId="569"/>
            <ac:picMk id="28" creationId="{CBF87444-372D-4FB5-A2D0-CF87A19483A8}"/>
          </ac:picMkLst>
        </pc:picChg>
      </pc:sldChg>
      <pc:sldChg chg="addSp delSp modSp add del mod">
        <pc:chgData name="MUHAMMET YAVUZ" userId="c56461c5fa644032" providerId="LiveId" clId="{29031253-E465-499A-89FB-8FB781057293}" dt="2020-12-27T12:56:01.943" v="6419" actId="47"/>
        <pc:sldMkLst>
          <pc:docMk/>
          <pc:sldMk cId="218669714" sldId="570"/>
        </pc:sldMkLst>
        <pc:spChg chg="del">
          <ac:chgData name="MUHAMMET YAVUZ" userId="c56461c5fa644032" providerId="LiveId" clId="{29031253-E465-499A-89FB-8FB781057293}" dt="2020-12-27T12:29:20.757" v="4869" actId="478"/>
          <ac:spMkLst>
            <pc:docMk/>
            <pc:sldMk cId="218669714" sldId="570"/>
            <ac:spMk id="8" creationId="{AADEF6DF-D7F4-4976-865B-6D59345E033E}"/>
          </ac:spMkLst>
        </pc:spChg>
        <pc:spChg chg="mod">
          <ac:chgData name="MUHAMMET YAVUZ" userId="c56461c5fa644032" providerId="LiveId" clId="{29031253-E465-499A-89FB-8FB781057293}" dt="2020-12-27T12:30:01.132" v="4876" actId="207"/>
          <ac:spMkLst>
            <pc:docMk/>
            <pc:sldMk cId="218669714" sldId="570"/>
            <ac:spMk id="15" creationId="{56F46170-243D-4F79-A91F-6D78B2E77F4A}"/>
          </ac:spMkLst>
        </pc:spChg>
        <pc:picChg chg="del">
          <ac:chgData name="MUHAMMET YAVUZ" userId="c56461c5fa644032" providerId="LiveId" clId="{29031253-E465-499A-89FB-8FB781057293}" dt="2020-12-27T12:28:43.709" v="4741" actId="478"/>
          <ac:picMkLst>
            <pc:docMk/>
            <pc:sldMk cId="218669714" sldId="570"/>
            <ac:picMk id="3" creationId="{C2A769FC-AA8D-4D67-8C17-54E92201E137}"/>
          </ac:picMkLst>
        </pc:picChg>
        <pc:picChg chg="add del mod ord">
          <ac:chgData name="MUHAMMET YAVUZ" userId="c56461c5fa644032" providerId="LiveId" clId="{29031253-E465-499A-89FB-8FB781057293}" dt="2020-12-27T12:42:20.353" v="5398" actId="478"/>
          <ac:picMkLst>
            <pc:docMk/>
            <pc:sldMk cId="218669714" sldId="570"/>
            <ac:picMk id="4" creationId="{17216431-0F63-4C36-9239-395EDEF0F3EB}"/>
          </ac:picMkLst>
        </pc:picChg>
        <pc:picChg chg="add del mod ord">
          <ac:chgData name="MUHAMMET YAVUZ" userId="c56461c5fa644032" providerId="LiveId" clId="{29031253-E465-499A-89FB-8FB781057293}" dt="2020-12-27T12:42:47.896" v="5403" actId="14100"/>
          <ac:picMkLst>
            <pc:docMk/>
            <pc:sldMk cId="218669714" sldId="570"/>
            <ac:picMk id="5" creationId="{F73DB360-C93A-4B29-A943-617BDBF8B14A}"/>
          </ac:picMkLst>
        </pc:picChg>
        <pc:picChg chg="mod">
          <ac:chgData name="MUHAMMET YAVUZ" userId="c56461c5fa644032" providerId="LiveId" clId="{29031253-E465-499A-89FB-8FB781057293}" dt="2020-12-27T12:29:49.419" v="4875" actId="1076"/>
          <ac:picMkLst>
            <pc:docMk/>
            <pc:sldMk cId="218669714" sldId="570"/>
            <ac:picMk id="10" creationId="{060E4BF4-DA14-474B-9D53-BE23853F5036}"/>
          </ac:picMkLst>
        </pc:picChg>
        <pc:picChg chg="mod">
          <ac:chgData name="MUHAMMET YAVUZ" userId="c56461c5fa644032" providerId="LiveId" clId="{29031253-E465-499A-89FB-8FB781057293}" dt="2020-12-27T12:29:43.566" v="4873" actId="1076"/>
          <ac:picMkLst>
            <pc:docMk/>
            <pc:sldMk cId="218669714" sldId="570"/>
            <ac:picMk id="21" creationId="{8C30B798-F118-46C6-B7AE-71211F3F24D8}"/>
          </ac:picMkLst>
        </pc:picChg>
      </pc:sldChg>
      <pc:sldChg chg="addSp delSp modSp add mod ord modTransition setBg">
        <pc:chgData name="MUHAMMET YAVUZ" userId="c56461c5fa644032" providerId="LiveId" clId="{29031253-E465-499A-89FB-8FB781057293}" dt="2020-12-27T17:37:26.871" v="7265"/>
        <pc:sldMkLst>
          <pc:docMk/>
          <pc:sldMk cId="920433951" sldId="571"/>
        </pc:sldMkLst>
        <pc:spChg chg="add mod">
          <ac:chgData name="MUHAMMET YAVUZ" userId="c56461c5fa644032" providerId="LiveId" clId="{29031253-E465-499A-89FB-8FB781057293}" dt="2020-12-27T12:50:49.176" v="5947" actId="207"/>
          <ac:spMkLst>
            <pc:docMk/>
            <pc:sldMk cId="920433951" sldId="571"/>
            <ac:spMk id="2" creationId="{152BF338-A828-45BF-9302-5473902EABE2}"/>
          </ac:spMkLst>
        </pc:spChg>
        <pc:spChg chg="del mod">
          <ac:chgData name="MUHAMMET YAVUZ" userId="c56461c5fa644032" providerId="LiveId" clId="{29031253-E465-499A-89FB-8FB781057293}" dt="2020-12-27T16:46:36.515" v="7142" actId="478"/>
          <ac:spMkLst>
            <pc:docMk/>
            <pc:sldMk cId="920433951" sldId="571"/>
            <ac:spMk id="3" creationId="{D503A969-B1D2-4539-BB8F-D114DD2FC4EA}"/>
          </ac:spMkLst>
        </pc:spChg>
        <pc:spChg chg="del mod">
          <ac:chgData name="MUHAMMET YAVUZ" userId="c56461c5fa644032" providerId="LiveId" clId="{29031253-E465-499A-89FB-8FB781057293}" dt="2020-12-27T16:48:16.834" v="7146" actId="478"/>
          <ac:spMkLst>
            <pc:docMk/>
            <pc:sldMk cId="920433951" sldId="571"/>
            <ac:spMk id="5" creationId="{C55A8A96-9ACB-44FD-8799-0CC31C303030}"/>
          </ac:spMkLst>
        </pc:spChg>
        <pc:spChg chg="del mod">
          <ac:chgData name="MUHAMMET YAVUZ" userId="c56461c5fa644032" providerId="LiveId" clId="{29031253-E465-499A-89FB-8FB781057293}" dt="2020-12-27T16:51:34.941" v="7150" actId="21"/>
          <ac:spMkLst>
            <pc:docMk/>
            <pc:sldMk cId="920433951" sldId="571"/>
            <ac:spMk id="6" creationId="{4E03E33E-0244-4645-80B3-2F9EA163EA40}"/>
          </ac:spMkLst>
        </pc:spChg>
        <pc:spChg chg="add mod">
          <ac:chgData name="MUHAMMET YAVUZ" userId="c56461c5fa644032" providerId="LiveId" clId="{29031253-E465-499A-89FB-8FB781057293}" dt="2020-12-27T16:51:30.334" v="7148" actId="1076"/>
          <ac:spMkLst>
            <pc:docMk/>
            <pc:sldMk cId="920433951" sldId="571"/>
            <ac:spMk id="14" creationId="{07230B20-6BC5-49ED-92C0-293B0F68FFF1}"/>
          </ac:spMkLst>
        </pc:spChg>
        <pc:spChg chg="mod">
          <ac:chgData name="MUHAMMET YAVUZ" userId="c56461c5fa644032" providerId="LiveId" clId="{29031253-E465-499A-89FB-8FB781057293}" dt="2020-12-27T17:06:05.606" v="7200" actId="1076"/>
          <ac:spMkLst>
            <pc:docMk/>
            <pc:sldMk cId="920433951" sldId="571"/>
            <ac:spMk id="15" creationId="{56F46170-243D-4F79-A91F-6D78B2E77F4A}"/>
          </ac:spMkLst>
        </pc:spChg>
        <pc:spChg chg="del">
          <ac:chgData name="MUHAMMET YAVUZ" userId="c56461c5fa644032" providerId="LiveId" clId="{29031253-E465-499A-89FB-8FB781057293}" dt="2020-12-27T16:46:23.083" v="7140" actId="478"/>
          <ac:spMkLst>
            <pc:docMk/>
            <pc:sldMk cId="920433951" sldId="571"/>
            <ac:spMk id="18" creationId="{C7E5484E-D8DD-47E8-AF4F-4D1F38CC72F6}"/>
          </ac:spMkLst>
        </pc:spChg>
        <pc:picChg chg="del mod">
          <ac:chgData name="MUHAMMET YAVUZ" userId="c56461c5fa644032" providerId="LiveId" clId="{29031253-E465-499A-89FB-8FB781057293}" dt="2020-12-27T12:35:36.084" v="4997" actId="478"/>
          <ac:picMkLst>
            <pc:docMk/>
            <pc:sldMk cId="920433951" sldId="571"/>
            <ac:picMk id="4" creationId="{17216431-0F63-4C36-9239-395EDEF0F3EB}"/>
          </ac:picMkLst>
        </pc:picChg>
        <pc:picChg chg="del">
          <ac:chgData name="MUHAMMET YAVUZ" userId="c56461c5fa644032" providerId="LiveId" clId="{29031253-E465-499A-89FB-8FB781057293}" dt="2020-12-27T12:30:58.941" v="4882" actId="478"/>
          <ac:picMkLst>
            <pc:docMk/>
            <pc:sldMk cId="920433951" sldId="571"/>
            <ac:picMk id="5" creationId="{F73DB360-C93A-4B29-A943-617BDBF8B14A}"/>
          </ac:picMkLst>
        </pc:picChg>
        <pc:picChg chg="add del mod">
          <ac:chgData name="MUHAMMET YAVUZ" userId="c56461c5fa644032" providerId="LiveId" clId="{29031253-E465-499A-89FB-8FB781057293}" dt="2020-12-27T12:32:25.812" v="4992" actId="478"/>
          <ac:picMkLst>
            <pc:docMk/>
            <pc:sldMk cId="920433951" sldId="571"/>
            <ac:picMk id="6" creationId="{066B6E9B-40E8-41E2-9634-0387D189F502}"/>
          </ac:picMkLst>
        </pc:picChg>
        <pc:picChg chg="add mod ord">
          <ac:chgData name="MUHAMMET YAVUZ" userId="c56461c5fa644032" providerId="LiveId" clId="{29031253-E465-499A-89FB-8FB781057293}" dt="2020-12-27T12:45:29.743" v="5533" actId="1076"/>
          <ac:picMkLst>
            <pc:docMk/>
            <pc:sldMk cId="920433951" sldId="571"/>
            <ac:picMk id="8" creationId="{AF96A249-255E-42AC-B011-980D34EC1365}"/>
          </ac:picMkLst>
        </pc:picChg>
        <pc:picChg chg="del mod">
          <ac:chgData name="MUHAMMET YAVUZ" userId="c56461c5fa644032" providerId="LiveId" clId="{29031253-E465-499A-89FB-8FB781057293}" dt="2020-12-27T12:45:09.324" v="5529" actId="478"/>
          <ac:picMkLst>
            <pc:docMk/>
            <pc:sldMk cId="920433951" sldId="571"/>
            <ac:picMk id="10" creationId="{060E4BF4-DA14-474B-9D53-BE23853F5036}"/>
          </ac:picMkLst>
        </pc:picChg>
        <pc:picChg chg="add del mod">
          <ac:chgData name="MUHAMMET YAVUZ" userId="c56461c5fa644032" providerId="LiveId" clId="{29031253-E465-499A-89FB-8FB781057293}" dt="2020-12-27T12:45:35.571" v="5534" actId="478"/>
          <ac:picMkLst>
            <pc:docMk/>
            <pc:sldMk cId="920433951" sldId="571"/>
            <ac:picMk id="11" creationId="{95C62922-CFD7-43F5-BEC9-7E83DD3FAEE7}"/>
          </ac:picMkLst>
        </pc:picChg>
        <pc:picChg chg="add mod">
          <ac:chgData name="MUHAMMET YAVUZ" userId="c56461c5fa644032" providerId="LiveId" clId="{29031253-E465-499A-89FB-8FB781057293}" dt="2020-12-27T12:52:02.379" v="5954" actId="14100"/>
          <ac:picMkLst>
            <pc:docMk/>
            <pc:sldMk cId="920433951" sldId="571"/>
            <ac:picMk id="13" creationId="{BA3E5A17-0414-447B-8606-A2A9D55FCBC2}"/>
          </ac:picMkLst>
        </pc:picChg>
        <pc:picChg chg="add mod">
          <ac:chgData name="MUHAMMET YAVUZ" userId="c56461c5fa644032" providerId="LiveId" clId="{29031253-E465-499A-89FB-8FB781057293}" dt="2020-12-27T12:52:31.758" v="6101" actId="14861"/>
          <ac:picMkLst>
            <pc:docMk/>
            <pc:sldMk cId="920433951" sldId="571"/>
            <ac:picMk id="17" creationId="{093A7A74-A588-4B4A-B527-273BACF335B5}"/>
          </ac:picMkLst>
        </pc:picChg>
        <pc:picChg chg="del mod">
          <ac:chgData name="MUHAMMET YAVUZ" userId="c56461c5fa644032" providerId="LiveId" clId="{29031253-E465-499A-89FB-8FB781057293}" dt="2020-12-27T12:47:26.435" v="5639" actId="478"/>
          <ac:picMkLst>
            <pc:docMk/>
            <pc:sldMk cId="920433951" sldId="571"/>
            <ac:picMk id="21" creationId="{8C30B798-F118-46C6-B7AE-71211F3F24D8}"/>
          </ac:picMkLst>
        </pc:picChg>
      </pc:sldChg>
      <pc:sldChg chg="addSp delSp modSp new mod modTransition modAnim">
        <pc:chgData name="MUHAMMET YAVUZ" userId="c56461c5fa644032" providerId="LiveId" clId="{29031253-E465-499A-89FB-8FB781057293}" dt="2020-12-27T17:39:55.250" v="7407"/>
        <pc:sldMkLst>
          <pc:docMk/>
          <pc:sldMk cId="3312799589" sldId="572"/>
        </pc:sldMkLst>
        <pc:spChg chg="mod">
          <ac:chgData name="MUHAMMET YAVUZ" userId="c56461c5fa644032" providerId="LiveId" clId="{29031253-E465-499A-89FB-8FB781057293}" dt="2020-12-27T15:13:55.221" v="7023" actId="1076"/>
          <ac:spMkLst>
            <pc:docMk/>
            <pc:sldMk cId="3312799589" sldId="572"/>
            <ac:spMk id="2" creationId="{86595FF4-DB36-4E1E-914C-E73C60100ABC}"/>
          </ac:spMkLst>
        </pc:spChg>
        <pc:spChg chg="add mod">
          <ac:chgData name="MUHAMMET YAVUZ" userId="c56461c5fa644032" providerId="LiveId" clId="{29031253-E465-499A-89FB-8FB781057293}" dt="2020-12-27T16:31:55.392" v="7101" actId="403"/>
          <ac:spMkLst>
            <pc:docMk/>
            <pc:sldMk cId="3312799589" sldId="572"/>
            <ac:spMk id="3" creationId="{678FCAA4-74C5-4989-BB92-E386AC0708F3}"/>
          </ac:spMkLst>
        </pc:spChg>
        <pc:spChg chg="del">
          <ac:chgData name="MUHAMMET YAVUZ" userId="c56461c5fa644032" providerId="LiveId" clId="{29031253-E465-499A-89FB-8FB781057293}" dt="2020-12-27T15:08:35.592" v="6921"/>
          <ac:spMkLst>
            <pc:docMk/>
            <pc:sldMk cId="3312799589" sldId="572"/>
            <ac:spMk id="3" creationId="{CBBF33AF-F70C-4573-B9D6-89452E2D24FF}"/>
          </ac:spMkLst>
        </pc:spChg>
        <pc:spChg chg="add del mod">
          <ac:chgData name="MUHAMMET YAVUZ" userId="c56461c5fa644032" providerId="LiveId" clId="{29031253-E465-499A-89FB-8FB781057293}" dt="2020-12-27T15:09:38.251" v="6929"/>
          <ac:spMkLst>
            <pc:docMk/>
            <pc:sldMk cId="3312799589" sldId="572"/>
            <ac:spMk id="7" creationId="{5FBC59EB-2C34-4466-A3BB-D08A97860F0C}"/>
          </ac:spMkLst>
        </pc:spChg>
        <pc:spChg chg="add mod">
          <ac:chgData name="MUHAMMET YAVUZ" userId="c56461c5fa644032" providerId="LiveId" clId="{29031253-E465-499A-89FB-8FB781057293}" dt="2020-12-27T15:13:50.208" v="7022" actId="1076"/>
          <ac:spMkLst>
            <pc:docMk/>
            <pc:sldMk cId="3312799589" sldId="572"/>
            <ac:spMk id="10" creationId="{8E16637E-E6A1-4B22-9469-78BB416D4911}"/>
          </ac:spMkLst>
        </pc:spChg>
        <pc:spChg chg="add del mod">
          <ac:chgData name="MUHAMMET YAVUZ" userId="c56461c5fa644032" providerId="LiveId" clId="{29031253-E465-499A-89FB-8FB781057293}" dt="2020-12-27T15:15:47.889" v="7065" actId="478"/>
          <ac:spMkLst>
            <pc:docMk/>
            <pc:sldMk cId="3312799589" sldId="572"/>
            <ac:spMk id="17" creationId="{45EF7122-B559-4DED-9AF7-7A7A7927BCCF}"/>
          </ac:spMkLst>
        </pc:spChg>
        <pc:picChg chg="add del mod">
          <ac:chgData name="MUHAMMET YAVUZ" userId="c56461c5fa644032" providerId="LiveId" clId="{29031253-E465-499A-89FB-8FB781057293}" dt="2020-12-27T15:09:02.636" v="6928" actId="478"/>
          <ac:picMkLst>
            <pc:docMk/>
            <pc:sldMk cId="3312799589" sldId="572"/>
            <ac:picMk id="5" creationId="{019321AA-6356-47AA-95E3-436EA3AE2D92}"/>
          </ac:picMkLst>
        </pc:picChg>
        <pc:picChg chg="add mod ord">
          <ac:chgData name="MUHAMMET YAVUZ" userId="c56461c5fa644032" providerId="LiveId" clId="{29031253-E465-499A-89FB-8FB781057293}" dt="2020-12-27T15:15:45.596" v="7064" actId="1076"/>
          <ac:picMkLst>
            <pc:docMk/>
            <pc:sldMk cId="3312799589" sldId="572"/>
            <ac:picMk id="9" creationId="{7B72BA20-B598-429A-B4F6-3C3DD022B900}"/>
          </ac:picMkLst>
        </pc:picChg>
        <pc:picChg chg="add mod">
          <ac:chgData name="MUHAMMET YAVUZ" userId="c56461c5fa644032" providerId="LiveId" clId="{29031253-E465-499A-89FB-8FB781057293}" dt="2020-12-27T15:13:46.825" v="7021" actId="1076"/>
          <ac:picMkLst>
            <pc:docMk/>
            <pc:sldMk cId="3312799589" sldId="572"/>
            <ac:picMk id="12" creationId="{C79A498F-452B-4FA2-8614-9094754F1779}"/>
          </ac:picMkLst>
        </pc:picChg>
        <pc:picChg chg="add del mod">
          <ac:chgData name="MUHAMMET YAVUZ" userId="c56461c5fa644032" providerId="LiveId" clId="{29031253-E465-499A-89FB-8FB781057293}" dt="2020-12-27T15:13:57.610" v="7024" actId="478"/>
          <ac:picMkLst>
            <pc:docMk/>
            <pc:sldMk cId="3312799589" sldId="572"/>
            <ac:picMk id="14" creationId="{2480F42E-BA84-43D5-8A4E-9FDAC3F1E552}"/>
          </ac:picMkLst>
        </pc:picChg>
        <pc:picChg chg="add mod ord">
          <ac:chgData name="MUHAMMET YAVUZ" userId="c56461c5fa644032" providerId="LiveId" clId="{29031253-E465-499A-89FB-8FB781057293}" dt="2020-12-27T15:15:42.381" v="7063" actId="1076"/>
          <ac:picMkLst>
            <pc:docMk/>
            <pc:sldMk cId="3312799589" sldId="572"/>
            <ac:picMk id="16" creationId="{65B1E9F4-8391-4FF9-97D0-86316E57CB7A}"/>
          </ac:picMkLst>
        </pc:picChg>
      </pc:sldChg>
      <pc:sldMasterChg chg="modTransition modSldLayout">
        <pc:chgData name="MUHAMMET YAVUZ" userId="c56461c5fa644032" providerId="LiveId" clId="{29031253-E465-499A-89FB-8FB781057293}" dt="2020-12-27T17:17:14.436" v="7215"/>
        <pc:sldMasterMkLst>
          <pc:docMk/>
          <pc:sldMasterMk cId="2936018616" sldId="2147483672"/>
        </pc:sldMasterMkLst>
        <pc:sldLayoutChg chg="modTransition">
          <pc:chgData name="MUHAMMET YAVUZ" userId="c56461c5fa644032" providerId="LiveId" clId="{29031253-E465-499A-89FB-8FB781057293}" dt="2020-12-27T17:17:14.436" v="7215"/>
          <pc:sldLayoutMkLst>
            <pc:docMk/>
            <pc:sldMasterMk cId="2936018616" sldId="2147483672"/>
            <pc:sldLayoutMk cId="2346391576" sldId="2147483673"/>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449513102" sldId="2147483674"/>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713264522" sldId="2147483675"/>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611373677" sldId="2147483676"/>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621252201" sldId="2147483677"/>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706502681" sldId="2147483678"/>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195434607" sldId="2147483679"/>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2830757047" sldId="2147483680"/>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672053428" sldId="2147483681"/>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833125214" sldId="2147483682"/>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75652589" sldId="2147483683"/>
          </pc:sldLayoutMkLst>
        </pc:sldLayoutChg>
      </pc:sldMasterChg>
      <pc:sldMasterChg chg="modTransition delSldLayout modSldLayout">
        <pc:chgData name="MUHAMMET YAVUZ" userId="c56461c5fa644032" providerId="LiveId" clId="{29031253-E465-499A-89FB-8FB781057293}" dt="2020-12-27T17:17:14.436" v="7215"/>
        <pc:sldMasterMkLst>
          <pc:docMk/>
          <pc:sldMasterMk cId="286881015" sldId="2147483684"/>
        </pc:sldMasterMkLst>
        <pc:sldLayoutChg chg="modTransition">
          <pc:chgData name="MUHAMMET YAVUZ" userId="c56461c5fa644032" providerId="LiveId" clId="{29031253-E465-499A-89FB-8FB781057293}" dt="2020-12-27T17:17:14.436" v="7215"/>
          <pc:sldLayoutMkLst>
            <pc:docMk/>
            <pc:sldMasterMk cId="286881015" sldId="2147483684"/>
            <pc:sldLayoutMk cId="336117660" sldId="2147483685"/>
          </pc:sldLayoutMkLst>
        </pc:sldLayoutChg>
        <pc:sldLayoutChg chg="modTransition">
          <pc:chgData name="MUHAMMET YAVUZ" userId="c56461c5fa644032" providerId="LiveId" clId="{29031253-E465-499A-89FB-8FB781057293}" dt="2020-12-27T17:17:14.436" v="7215"/>
          <pc:sldLayoutMkLst>
            <pc:docMk/>
            <pc:sldMasterMk cId="286881015" sldId="2147483684"/>
            <pc:sldLayoutMk cId="2215237370" sldId="2147483686"/>
          </pc:sldLayoutMkLst>
        </pc:sldLayoutChg>
        <pc:sldLayoutChg chg="modTransition">
          <pc:chgData name="MUHAMMET YAVUZ" userId="c56461c5fa644032" providerId="LiveId" clId="{29031253-E465-499A-89FB-8FB781057293}" dt="2020-12-27T17:17:14.436" v="7215"/>
          <pc:sldLayoutMkLst>
            <pc:docMk/>
            <pc:sldMasterMk cId="286881015" sldId="2147483684"/>
            <pc:sldLayoutMk cId="1821821249" sldId="2147483687"/>
          </pc:sldLayoutMkLst>
        </pc:sldLayoutChg>
        <pc:sldLayoutChg chg="modTransition">
          <pc:chgData name="MUHAMMET YAVUZ" userId="c56461c5fa644032" providerId="LiveId" clId="{29031253-E465-499A-89FB-8FB781057293}" dt="2020-12-27T17:17:14.436" v="7215"/>
          <pc:sldLayoutMkLst>
            <pc:docMk/>
            <pc:sldMasterMk cId="286881015" sldId="2147483684"/>
            <pc:sldLayoutMk cId="3119778924" sldId="2147483688"/>
          </pc:sldLayoutMkLst>
        </pc:sldLayoutChg>
        <pc:sldLayoutChg chg="del">
          <pc:chgData name="MUHAMMET YAVUZ" userId="c56461c5fa644032" providerId="LiveId" clId="{29031253-E465-499A-89FB-8FB781057293}" dt="2020-12-25T19:01:41.121" v="3314" actId="2696"/>
          <pc:sldLayoutMkLst>
            <pc:docMk/>
            <pc:sldMasterMk cId="286881015" sldId="2147483684"/>
            <pc:sldLayoutMk cId="1062156059" sldId="2147483689"/>
          </pc:sldLayoutMkLst>
        </pc:sldLayoutChg>
      </pc:sldMasterChg>
    </pc:docChg>
  </pc:docChgLst>
  <pc:docChgLst>
    <pc:chgData name="MUHAMMET YAVUZ" userId="c56461c5fa644032" providerId="LiveId" clId="{DE58048A-3AD2-4AFD-8AB0-AEB3B1449F26}"/>
    <pc:docChg chg="undo custSel addSld modSld sldOrd">
      <pc:chgData name="MUHAMMET YAVUZ" userId="c56461c5fa644032" providerId="LiveId" clId="{DE58048A-3AD2-4AFD-8AB0-AEB3B1449F26}" dt="2020-12-21T15:52:34.680" v="598" actId="404"/>
      <pc:docMkLst>
        <pc:docMk/>
      </pc:docMkLst>
      <pc:sldChg chg="modSp mod">
        <pc:chgData name="MUHAMMET YAVUZ" userId="c56461c5fa644032" providerId="LiveId" clId="{DE58048A-3AD2-4AFD-8AB0-AEB3B1449F26}" dt="2020-12-21T14:49:45.969" v="2" actId="1076"/>
        <pc:sldMkLst>
          <pc:docMk/>
          <pc:sldMk cId="1284948899" sldId="256"/>
        </pc:sldMkLst>
        <pc:picChg chg="mod">
          <ac:chgData name="MUHAMMET YAVUZ" userId="c56461c5fa644032" providerId="LiveId" clId="{DE58048A-3AD2-4AFD-8AB0-AEB3B1449F26}" dt="2020-12-21T14:49:45.969" v="2" actId="1076"/>
          <ac:picMkLst>
            <pc:docMk/>
            <pc:sldMk cId="1284948899" sldId="256"/>
            <ac:picMk id="23" creationId="{76BC9AA6-4268-4994-A363-4AE314F9E087}"/>
          </ac:picMkLst>
        </pc:picChg>
      </pc:sldChg>
      <pc:sldChg chg="delSp modSp mod">
        <pc:chgData name="MUHAMMET YAVUZ" userId="c56461c5fa644032" providerId="LiveId" clId="{DE58048A-3AD2-4AFD-8AB0-AEB3B1449F26}" dt="2020-12-21T15:18:49.282" v="89" actId="207"/>
        <pc:sldMkLst>
          <pc:docMk/>
          <pc:sldMk cId="756989629" sldId="258"/>
        </pc:sldMkLst>
        <pc:spChg chg="mod">
          <ac:chgData name="MUHAMMET YAVUZ" userId="c56461c5fa644032" providerId="LiveId" clId="{DE58048A-3AD2-4AFD-8AB0-AEB3B1449F26}" dt="2020-12-21T15:18:08.255" v="88" actId="1076"/>
          <ac:spMkLst>
            <pc:docMk/>
            <pc:sldMk cId="756989629" sldId="258"/>
            <ac:spMk id="3" creationId="{25AB5462-32D9-4649-8D9A-0DBA55A6C18D}"/>
          </ac:spMkLst>
        </pc:spChg>
        <pc:spChg chg="mod">
          <ac:chgData name="MUHAMMET YAVUZ" userId="c56461c5fa644032" providerId="LiveId" clId="{DE58048A-3AD2-4AFD-8AB0-AEB3B1449F26}" dt="2020-12-21T15:18:49.282" v="89" actId="207"/>
          <ac:spMkLst>
            <pc:docMk/>
            <pc:sldMk cId="756989629" sldId="258"/>
            <ac:spMk id="8" creationId="{D3611F01-F912-49AA-9E73-6EF216081F43}"/>
          </ac:spMkLst>
        </pc:spChg>
        <pc:spChg chg="mod">
          <ac:chgData name="MUHAMMET YAVUZ" userId="c56461c5fa644032" providerId="LiveId" clId="{DE58048A-3AD2-4AFD-8AB0-AEB3B1449F26}" dt="2020-12-21T14:50:24.808" v="23" actId="20577"/>
          <ac:spMkLst>
            <pc:docMk/>
            <pc:sldMk cId="756989629" sldId="258"/>
            <ac:spMk id="9" creationId="{E7C48385-4342-4421-AE64-316BD1627219}"/>
          </ac:spMkLst>
        </pc:spChg>
        <pc:picChg chg="del">
          <ac:chgData name="MUHAMMET YAVUZ" userId="c56461c5fa644032" providerId="LiveId" clId="{DE58048A-3AD2-4AFD-8AB0-AEB3B1449F26}" dt="2020-12-21T14:50:15.425" v="4" actId="478"/>
          <ac:picMkLst>
            <pc:docMk/>
            <pc:sldMk cId="756989629" sldId="258"/>
            <ac:picMk id="6" creationId="{83B76F7B-3AC7-4C69-88C8-6D670DF91444}"/>
          </ac:picMkLst>
        </pc:picChg>
      </pc:sldChg>
      <pc:sldChg chg="addSp delSp modSp add mod">
        <pc:chgData name="MUHAMMET YAVUZ" userId="c56461c5fa644032" providerId="LiveId" clId="{DE58048A-3AD2-4AFD-8AB0-AEB3B1449F26}" dt="2020-12-21T15:51:26.624" v="554"/>
        <pc:sldMkLst>
          <pc:docMk/>
          <pc:sldMk cId="934676100" sldId="259"/>
        </pc:sldMkLst>
        <pc:spChg chg="del">
          <ac:chgData name="MUHAMMET YAVUZ" userId="c56461c5fa644032" providerId="LiveId" clId="{DE58048A-3AD2-4AFD-8AB0-AEB3B1449F26}" dt="2020-12-21T15:19:00.999" v="91" actId="478"/>
          <ac:spMkLst>
            <pc:docMk/>
            <pc:sldMk cId="934676100" sldId="259"/>
            <ac:spMk id="3" creationId="{25AB5462-32D9-4649-8D9A-0DBA55A6C18D}"/>
          </ac:spMkLst>
        </pc:spChg>
        <pc:spChg chg="del">
          <ac:chgData name="MUHAMMET YAVUZ" userId="c56461c5fa644032" providerId="LiveId" clId="{DE58048A-3AD2-4AFD-8AB0-AEB3B1449F26}" dt="2020-12-21T15:19:02.863" v="92" actId="478"/>
          <ac:spMkLst>
            <pc:docMk/>
            <pc:sldMk cId="934676100" sldId="259"/>
            <ac:spMk id="8" creationId="{D3611F01-F912-49AA-9E73-6EF216081F43}"/>
          </ac:spMkLst>
        </pc:spChg>
        <pc:graphicFrameChg chg="add mod modGraphic">
          <ac:chgData name="MUHAMMET YAVUZ" userId="c56461c5fa644032" providerId="LiveId" clId="{DE58048A-3AD2-4AFD-8AB0-AEB3B1449F26}" dt="2020-12-21T15:51:26.624" v="554"/>
          <ac:graphicFrameMkLst>
            <pc:docMk/>
            <pc:sldMk cId="934676100" sldId="259"/>
            <ac:graphicFrameMk id="2" creationId="{2CF3331F-F6EC-431E-9646-3192BBF9CFCA}"/>
          </ac:graphicFrameMkLst>
        </pc:graphicFrameChg>
      </pc:sldChg>
      <pc:sldChg chg="modSp add mod ord">
        <pc:chgData name="MUHAMMET YAVUZ" userId="c56461c5fa644032" providerId="LiveId" clId="{DE58048A-3AD2-4AFD-8AB0-AEB3B1449F26}" dt="2020-12-21T15:52:34.680" v="598" actId="404"/>
        <pc:sldMkLst>
          <pc:docMk/>
          <pc:sldMk cId="4196397480" sldId="260"/>
        </pc:sldMkLst>
        <pc:spChg chg="mod">
          <ac:chgData name="MUHAMMET YAVUZ" userId="c56461c5fa644032" providerId="LiveId" clId="{DE58048A-3AD2-4AFD-8AB0-AEB3B1449F26}" dt="2020-12-21T15:52:34.680" v="598" actId="404"/>
          <ac:spMkLst>
            <pc:docMk/>
            <pc:sldMk cId="4196397480" sldId="260"/>
            <ac:spMk id="9" creationId="{E7C48385-4342-4421-AE64-316BD16272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8D45D-B164-4108-B95E-726D1D9A0C4B}" type="datetimeFigureOut">
              <a:rPr lang="tr-TR" smtClean="0"/>
              <a:t>7.06.2024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D6AB0-BF0E-4CAE-AF71-660702620CEF}" type="slidenum">
              <a:rPr lang="tr-TR" smtClean="0"/>
              <a:t>‹#›</a:t>
            </a:fld>
            <a:endParaRPr lang="tr-TR"/>
          </a:p>
        </p:txBody>
      </p:sp>
    </p:spTree>
    <p:extLst>
      <p:ext uri="{BB962C8B-B14F-4D97-AF65-F5344CB8AC3E}">
        <p14:creationId xmlns:p14="http://schemas.microsoft.com/office/powerpoint/2010/main" val="171932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7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0779913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0350674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5002211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CAD897-D46E-4AD2-BD9B-49DD3E640873}" type="datetimeFigureOut">
              <a:rPr lang="en-US" dirty="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6698916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2489089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918581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57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F1BB9AA-7031-4CE3-A5CF-9861B764BB00}" type="datetime1">
              <a:rPr lang="en-US" smtClean="0"/>
              <a:t>6/7/2024</a:t>
            </a:fld>
            <a:endParaRPr lang="en-US" dirty="0"/>
          </a:p>
        </p:txBody>
      </p:sp>
      <p:sp>
        <p:nvSpPr>
          <p:cNvPr id="5" name="Footer Placeholder 4"/>
          <p:cNvSpPr>
            <a:spLocks noGrp="1"/>
          </p:cNvSpPr>
          <p:nvPr>
            <p:ph type="ftr" sz="quarter" idx="11"/>
          </p:nvPr>
        </p:nvSpPr>
        <p:spPr/>
        <p:txBody>
          <a:bodyPr/>
          <a:lstStyle/>
          <a:p>
            <a:r>
              <a:rPr lang="en-US" smtClean="0"/>
              <a:t>www.rehberlikservisim.com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803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24C275-9216-4D50-9D59-DF7DB7441D72}" type="datetime1">
              <a:rPr lang="en-US" smtClean="0"/>
              <a:t>6/7/2024</a:t>
            </a:fld>
            <a:endParaRPr lang="en-US" dirty="0"/>
          </a:p>
        </p:txBody>
      </p:sp>
      <p:sp>
        <p:nvSpPr>
          <p:cNvPr id="5" name="Footer Placeholder 4"/>
          <p:cNvSpPr>
            <a:spLocks noGrp="1"/>
          </p:cNvSpPr>
          <p:nvPr>
            <p:ph type="ftr" sz="quarter" idx="11"/>
          </p:nvPr>
        </p:nvSpPr>
        <p:spPr/>
        <p:txBody>
          <a:bodyPr/>
          <a:lstStyle/>
          <a:p>
            <a:r>
              <a:rPr lang="en-US" smtClean="0"/>
              <a:t>www.rehberlikservisim.com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4514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D29866C-9B81-4880-85C2-A12DE15C0767}" type="datetime1">
              <a:rPr lang="en-US" smtClean="0"/>
              <a:t>6/7/2024</a:t>
            </a:fld>
            <a:endParaRPr lang="en-US" dirty="0"/>
          </a:p>
        </p:txBody>
      </p:sp>
      <p:sp>
        <p:nvSpPr>
          <p:cNvPr id="5" name="Footer Placeholder 4"/>
          <p:cNvSpPr>
            <a:spLocks noGrp="1"/>
          </p:cNvSpPr>
          <p:nvPr>
            <p:ph type="ftr" sz="quarter" idx="11"/>
          </p:nvPr>
        </p:nvSpPr>
        <p:spPr/>
        <p:txBody>
          <a:bodyPr/>
          <a:lstStyle/>
          <a:p>
            <a:r>
              <a:rPr lang="en-US" smtClean="0"/>
              <a:t>www.rehberlikservisim.com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10241"/>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ber">
    <p:spTree>
      <p:nvGrpSpPr>
        <p:cNvPr id="1" name=""/>
        <p:cNvGrpSpPr/>
        <p:nvPr/>
      </p:nvGrpSpPr>
      <p:grpSpPr>
        <a:xfrm>
          <a:off x="0" y="0"/>
          <a:ext cx="0" cy="0"/>
          <a:chOff x="0" y="0"/>
          <a:chExt cx="0" cy="0"/>
        </a:xfrm>
      </p:grpSpPr>
      <p:sp>
        <p:nvSpPr>
          <p:cNvPr id="3" name="Oval 2"/>
          <p:cNvSpPr/>
          <p:nvPr userDrawn="1"/>
        </p:nvSpPr>
        <p:spPr>
          <a:xfrm>
            <a:off x="222203" y="6256701"/>
            <a:ext cx="384047" cy="384047"/>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09106" y="6265633"/>
            <a:ext cx="610241" cy="366183"/>
          </a:xfrm>
          <a:prstGeom prst="rect">
            <a:avLst/>
          </a:prstGeom>
        </p:spPr>
        <p:txBody>
          <a:bodyPr anchor="ctr"/>
          <a:lstStyle>
            <a:lvl1pPr algn="ctr">
              <a:defRPr sz="1333" b="1">
                <a:solidFill>
                  <a:schemeClr val="tx1">
                    <a:lumMod val="25000"/>
                    <a:lumOff val="75000"/>
                  </a:schemeClr>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1523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9562FA8-36CA-4952-B6F4-EB244F53F2F8}" type="datetime1">
              <a:rPr lang="en-US" smtClean="0"/>
              <a:t>6/7/2024</a:t>
            </a:fld>
            <a:endParaRPr lang="en-US" dirty="0"/>
          </a:p>
        </p:txBody>
      </p:sp>
      <p:sp>
        <p:nvSpPr>
          <p:cNvPr id="6" name="Footer Placeholder 5"/>
          <p:cNvSpPr>
            <a:spLocks noGrp="1"/>
          </p:cNvSpPr>
          <p:nvPr>
            <p:ph type="ftr" sz="quarter" idx="11"/>
          </p:nvPr>
        </p:nvSpPr>
        <p:spPr/>
        <p:txBody>
          <a:bodyPr/>
          <a:lstStyle/>
          <a:p>
            <a:r>
              <a:rPr lang="en-US" smtClean="0"/>
              <a:t>www.rehberlikservisim.com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810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D0A0086-466B-4D5F-8505-87E174F44A18}" type="datetime1">
              <a:rPr lang="en-US" smtClean="0"/>
              <a:t>6/7/2024</a:t>
            </a:fld>
            <a:endParaRPr lang="en-US" dirty="0"/>
          </a:p>
        </p:txBody>
      </p:sp>
      <p:sp>
        <p:nvSpPr>
          <p:cNvPr id="8" name="Footer Placeholder 7"/>
          <p:cNvSpPr>
            <a:spLocks noGrp="1"/>
          </p:cNvSpPr>
          <p:nvPr>
            <p:ph type="ftr" sz="quarter" idx="11"/>
          </p:nvPr>
        </p:nvSpPr>
        <p:spPr/>
        <p:txBody>
          <a:bodyPr/>
          <a:lstStyle/>
          <a:p>
            <a:r>
              <a:rPr lang="en-US" smtClean="0"/>
              <a:t>www.rehberlikservisim.com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7153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2FC4594-8364-4085-9907-CA971D1FE5C9}" type="datetime1">
              <a:rPr lang="en-US" smtClean="0"/>
              <a:t>6/7/2024</a:t>
            </a:fld>
            <a:endParaRPr lang="en-US" dirty="0"/>
          </a:p>
        </p:txBody>
      </p:sp>
      <p:sp>
        <p:nvSpPr>
          <p:cNvPr id="4" name="Footer Placeholder 3"/>
          <p:cNvSpPr>
            <a:spLocks noGrp="1"/>
          </p:cNvSpPr>
          <p:nvPr>
            <p:ph type="ftr" sz="quarter" idx="11"/>
          </p:nvPr>
        </p:nvSpPr>
        <p:spPr/>
        <p:txBody>
          <a:bodyPr/>
          <a:lstStyle/>
          <a:p>
            <a:r>
              <a:rPr lang="en-US" smtClean="0"/>
              <a:t>www.rehberlikservisim.com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40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20DCF6-1F76-4D6E-9340-B0446108427E}" type="datetime1">
              <a:rPr lang="en-US" smtClean="0"/>
              <a:t>6/7/2024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www.rehberlikservisim.com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817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2994C2-D5CE-467C-AA15-C2BED8ECB5F8}" type="datetime1">
              <a:rPr lang="en-US" smtClean="0"/>
              <a:t>6/7/2024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www.rehberlikservisim.com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9655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55E6150-B4A2-4885-941D-35DF56205294}" type="datetime1">
              <a:rPr lang="en-US" smtClean="0"/>
              <a:t>6/7/2024</a:t>
            </a:fld>
            <a:endParaRPr lang="en-US" dirty="0"/>
          </a:p>
        </p:txBody>
      </p:sp>
      <p:sp>
        <p:nvSpPr>
          <p:cNvPr id="6" name="Footer Placeholder 5"/>
          <p:cNvSpPr>
            <a:spLocks noGrp="1"/>
          </p:cNvSpPr>
          <p:nvPr>
            <p:ph type="ftr" sz="quarter" idx="11"/>
          </p:nvPr>
        </p:nvSpPr>
        <p:spPr/>
        <p:txBody>
          <a:bodyPr/>
          <a:lstStyle/>
          <a:p>
            <a:r>
              <a:rPr lang="en-US" smtClean="0"/>
              <a:t>www.rehberlikservisim.com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793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5ADC95-7340-4835-9B69-FFF58CEA93B0}" type="datetime1">
              <a:rPr lang="en-US" smtClean="0"/>
              <a:t>6/7/2024</a:t>
            </a:fld>
            <a:endParaRPr lang="en-US" dirty="0"/>
          </a:p>
        </p:txBody>
      </p:sp>
      <p:sp>
        <p:nvSpPr>
          <p:cNvPr id="5" name="Footer Placeholder 4"/>
          <p:cNvSpPr>
            <a:spLocks noGrp="1"/>
          </p:cNvSpPr>
          <p:nvPr>
            <p:ph type="ftr" sz="quarter" idx="11"/>
          </p:nvPr>
        </p:nvSpPr>
        <p:spPr/>
        <p:txBody>
          <a:bodyPr/>
          <a:lstStyle/>
          <a:p>
            <a:r>
              <a:rPr lang="en-US" smtClean="0"/>
              <a:t>www.rehberlikservisim.com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80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BDC602-452D-4AE8-B7FA-8FD695EE7D8C}" type="datetime1">
              <a:rPr lang="en-US" smtClean="0"/>
              <a:t>6/7/2024</a:t>
            </a:fld>
            <a:endParaRPr lang="en-US" dirty="0"/>
          </a:p>
        </p:txBody>
      </p:sp>
      <p:sp>
        <p:nvSpPr>
          <p:cNvPr id="5" name="Footer Placeholder 4"/>
          <p:cNvSpPr>
            <a:spLocks noGrp="1"/>
          </p:cNvSpPr>
          <p:nvPr>
            <p:ph type="ftr" sz="quarter" idx="11"/>
          </p:nvPr>
        </p:nvSpPr>
        <p:spPr/>
        <p:txBody>
          <a:bodyPr/>
          <a:lstStyle/>
          <a:p>
            <a:r>
              <a:rPr lang="en-US" smtClean="0"/>
              <a:t>www.rehberlikservisim.com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4387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Number">
    <p:spTree>
      <p:nvGrpSpPr>
        <p:cNvPr id="1" name=""/>
        <p:cNvGrpSpPr/>
        <p:nvPr/>
      </p:nvGrpSpPr>
      <p:grpSpPr>
        <a:xfrm>
          <a:off x="0" y="0"/>
          <a:ext cx="0" cy="0"/>
          <a:chOff x="0" y="0"/>
          <a:chExt cx="0" cy="0"/>
        </a:xfrm>
      </p:grpSpPr>
      <p:sp>
        <p:nvSpPr>
          <p:cNvPr id="3" name="Oval 2"/>
          <p:cNvSpPr/>
          <p:nvPr userDrawn="1"/>
        </p:nvSpPr>
        <p:spPr>
          <a:xfrm>
            <a:off x="222203" y="6256701"/>
            <a:ext cx="384047" cy="384047"/>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09106" y="6265633"/>
            <a:ext cx="610241" cy="366183"/>
          </a:xfrm>
          <a:prstGeom prst="rect">
            <a:avLst/>
          </a:prstGeom>
        </p:spPr>
        <p:txBody>
          <a:bodyPr anchor="ctr"/>
          <a:lstStyle>
            <a:lvl1pPr algn="ctr">
              <a:defRPr sz="1333" b="1">
                <a:solidFill>
                  <a:schemeClr val="tx1">
                    <a:lumMod val="25000"/>
                    <a:lumOff val="75000"/>
                  </a:schemeClr>
                </a:solidFill>
              </a:defRPr>
            </a:lvl1pPr>
          </a:lstStyle>
          <a:p>
            <a:fld id="{C136B7D2-B98C-44FD-8D04-7EC62A564975}" type="slidenum">
              <a:rPr lang="en-US" smtClean="0"/>
              <a:pPr/>
              <a:t>‹#›</a:t>
            </a:fld>
            <a:endParaRPr lang="en-US" dirty="0"/>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21821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1977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8666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57258628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0EBB0C4-6273-4C6E-B9BD-2EDC30F1CD52}" type="datetimeFigureOut">
              <a:rPr lang="en-US" dirty="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98551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0638996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82359246"/>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8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93787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1638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047404" y="593724"/>
            <a:ext cx="11144596" cy="4606926"/>
          </a:xfrm>
        </p:spPr>
        <p:txBody>
          <a:bodyPr>
            <a:normAutofit/>
          </a:bodyPr>
          <a:lstStyle/>
          <a:p>
            <a:pPr algn="ctr"/>
            <a:r>
              <a:rPr lang="tr-TR" sz="7200" b="1" dirty="0" smtClean="0"/>
              <a:t>LİSELERİ TANIYALIM </a:t>
            </a:r>
            <a:br>
              <a:rPr lang="tr-TR" sz="7200" b="1" dirty="0" smtClean="0"/>
            </a:br>
            <a:r>
              <a:rPr lang="tr-TR" sz="7200" b="1" dirty="0"/>
              <a:t/>
            </a:r>
            <a:br>
              <a:rPr lang="tr-TR" sz="7200" b="1" dirty="0"/>
            </a:br>
            <a:r>
              <a:rPr lang="tr-TR" b="1" dirty="0" smtClean="0"/>
              <a:t>ŞEBİNKARAHİSAR REHBERLİK VE ARAŞTIRMA MERKEZİ</a:t>
            </a:r>
            <a:endParaRPr lang="tr-TR" b="1" dirty="0"/>
          </a:p>
        </p:txBody>
      </p:sp>
      <p:pic>
        <p:nvPicPr>
          <p:cNvPr id="9" name="Resim 8"/>
          <p:cNvPicPr>
            <a:picLocks noChangeAspect="1"/>
          </p:cNvPicPr>
          <p:nvPr/>
        </p:nvPicPr>
        <p:blipFill>
          <a:blip r:embed="rId2"/>
          <a:stretch>
            <a:fillRect/>
          </a:stretch>
        </p:blipFill>
        <p:spPr>
          <a:xfrm>
            <a:off x="9161017" y="5028380"/>
            <a:ext cx="2956816" cy="1335140"/>
          </a:xfrm>
          <a:prstGeom prst="rect">
            <a:avLst/>
          </a:prstGeom>
        </p:spPr>
      </p:pic>
    </p:spTree>
    <p:extLst>
      <p:ext uri="{BB962C8B-B14F-4D97-AF65-F5344CB8AC3E}">
        <p14:creationId xmlns:p14="http://schemas.microsoft.com/office/powerpoint/2010/main" val="95449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MESLEKİ VE TEKNİK ANADOLU LİSELERİ</a:t>
            </a:r>
          </a:p>
        </p:txBody>
      </p:sp>
      <p:sp>
        <p:nvSpPr>
          <p:cNvPr id="3" name="Metin kutusu 2">
            <a:extLst>
              <a:ext uri="{FF2B5EF4-FFF2-40B4-BE49-F238E27FC236}">
                <a16:creationId xmlns:a16="http://schemas.microsoft.com/office/drawing/2014/main" id="{25AB5462-32D9-4649-8D9A-0DBA55A6C18D}"/>
              </a:ext>
            </a:extLst>
          </p:cNvPr>
          <p:cNvSpPr txBox="1"/>
          <p:nvPr/>
        </p:nvSpPr>
        <p:spPr>
          <a:xfrm>
            <a:off x="369903" y="2088065"/>
            <a:ext cx="11452194" cy="6370975"/>
          </a:xfrm>
          <a:prstGeom prst="rect">
            <a:avLst/>
          </a:prstGeom>
          <a:noFill/>
        </p:spPr>
        <p:txBody>
          <a:bodyPr wrap="square" rtlCol="0">
            <a:spAutoFit/>
          </a:bodyPr>
          <a:lstStyle/>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Öğrenim süresi 4 yıl olan bu okul türünde diğer tüm okul türlerinde olduğu gibi 9. sınıf eğitim programı ortaktır.</a:t>
            </a: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Mesleki ve teknik Anadolu liselerinin Anadolu teknik programları, merkezi sistem sınav puanına göre öğrenci alır. Anadolu Teknik Programlarında doğrudan alana öğrenci kaydı yapılır.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Genel başvuru şartlarının yanında öğrencinin sağlık durumunun girmek istediği okulun ve mesleğin öğrenimine elverişli olması şartı aranacaktır. </a:t>
            </a: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t/>
            </a:r>
            <a:br>
              <a:rPr lang="tr-TR" sz="2400" dirty="0"/>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0" y="1601106"/>
            <a:ext cx="266330" cy="4069945"/>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stretch>
            <a:fillRect/>
          </a:stretch>
        </p:blipFill>
        <p:spPr>
          <a:xfrm>
            <a:off x="9467849" y="5114925"/>
            <a:ext cx="2724151" cy="1209675"/>
          </a:xfrm>
          <a:prstGeom prst="rect">
            <a:avLst/>
          </a:prstGeom>
        </p:spPr>
      </p:pic>
    </p:spTree>
    <p:extLst>
      <p:ext uri="{BB962C8B-B14F-4D97-AF65-F5344CB8AC3E}">
        <p14:creationId xmlns:p14="http://schemas.microsoft.com/office/powerpoint/2010/main" val="2473587750"/>
      </p:ext>
    </p:extLst>
  </p:cSld>
  <p:clrMapOvr>
    <a:masterClrMapping/>
  </p:clrMapOvr>
  <mc:AlternateContent xmlns:mc="http://schemas.openxmlformats.org/markup-compatibility/2006" xmlns:p14="http://schemas.microsoft.com/office/powerpoint/2010/main">
    <mc:Choice Requires="p14">
      <p:transition spd="slow" p14:dur="4400" advClick="0" advTm="16000">
        <p14:honeycomb/>
      </p:transition>
    </mc:Choice>
    <mc:Fallback xmlns="">
      <p:transition spd="slow" advClick="0" advTm="1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MESLEKİ VE TEKNİK ANADOLU LİSELERİ</a:t>
            </a:r>
          </a:p>
        </p:txBody>
      </p:sp>
      <p:sp>
        <p:nvSpPr>
          <p:cNvPr id="7" name="Alt Bilgi Yer Tutucusu 5">
            <a:extLst>
              <a:ext uri="{FF2B5EF4-FFF2-40B4-BE49-F238E27FC236}">
                <a16:creationId xmlns:a16="http://schemas.microsoft.com/office/drawing/2014/main" id="{B69632DC-C52D-4357-8936-CBAFB8961960}"/>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621436" y="1719574"/>
            <a:ext cx="11639837" cy="5078313"/>
          </a:xfrm>
          <a:prstGeom prst="rect">
            <a:avLst/>
          </a:prstGeom>
          <a:noFill/>
        </p:spPr>
        <p:txBody>
          <a:bodyPr wrap="square" rtlCol="0">
            <a:spAutoFit/>
          </a:bodyPr>
          <a:lstStyle/>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Millî Eğitim Bakanlığı ile sektör veya Bakanlık paydaşları arasında yapılan protokoller kapsamında, bazı okullarımızda özel program ve proje uygulanmaktadır.</a:t>
            </a: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Alan seçimi işlemleri 9. sınıfta yapılmaktadır. Alana geçiş işlemleri öğrencinin Ortaokul OBP* ile alana geçiş koşulları (Özel yetenek, mülakat ve beden yeterliliği) dikkate alınarak yapılmaktadır.</a:t>
            </a:r>
          </a:p>
          <a:p>
            <a:pPr marL="342900" indent="-342900">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Mesleki ve teknik Anadolu liselerindeki tüm öğrencilerin staj ya da işletmede mesleki eğitim yapmaları zorunludur.</a:t>
            </a:r>
          </a:p>
          <a:p>
            <a:pPr marL="342900" indent="-342900">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r>
              <a:rPr lang="tr-TR" sz="3600" dirty="0">
                <a:solidFill>
                  <a:schemeClr val="bg2">
                    <a:lumMod val="25000"/>
                  </a:schemeClr>
                </a:solidFill>
                <a:latin typeface="Arial" panose="020B0604020202020204" pitchFamily="34" charset="0"/>
                <a:cs typeface="Arial" panose="020B0604020202020204" pitchFamily="34" charset="0"/>
              </a:rPr>
              <a:t> </a:t>
            </a: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355107" y="1636617"/>
            <a:ext cx="266330" cy="4069945"/>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9239249" y="5081738"/>
            <a:ext cx="2952751" cy="1249648"/>
          </a:xfrm>
          <a:prstGeom prst="rect">
            <a:avLst/>
          </a:prstGeom>
        </p:spPr>
      </p:pic>
    </p:spTree>
    <p:extLst>
      <p:ext uri="{BB962C8B-B14F-4D97-AF65-F5344CB8AC3E}">
        <p14:creationId xmlns:p14="http://schemas.microsoft.com/office/powerpoint/2010/main" val="785736580"/>
      </p:ext>
    </p:extLst>
  </p:cSld>
  <p:clrMapOvr>
    <a:masterClrMapping/>
  </p:clrMapOvr>
  <mc:AlternateContent xmlns:mc="http://schemas.openxmlformats.org/markup-compatibility/2006" xmlns:p14="http://schemas.microsoft.com/office/powerpoint/2010/main">
    <mc:Choice Requires="p14">
      <p:transition spd="slow" p14:dur="1250" advClick="0" advTm="18000">
        <p14:switch dir="r"/>
      </p:transition>
    </mc:Choice>
    <mc:Fallback xmlns="">
      <p:transition spd="slow" advClick="0" advTm="1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MESLEKİ VE TEKNİK ANADOLU LİSELERİ</a:t>
            </a:r>
          </a:p>
        </p:txBody>
      </p:sp>
      <p:sp>
        <p:nvSpPr>
          <p:cNvPr id="3" name="Metin kutusu 2">
            <a:extLst>
              <a:ext uri="{FF2B5EF4-FFF2-40B4-BE49-F238E27FC236}">
                <a16:creationId xmlns:a16="http://schemas.microsoft.com/office/drawing/2014/main" id="{25AB5462-32D9-4649-8D9A-0DBA55A6C18D}"/>
              </a:ext>
            </a:extLst>
          </p:cNvPr>
          <p:cNvSpPr txBox="1"/>
          <p:nvPr/>
        </p:nvSpPr>
        <p:spPr>
          <a:xfrm>
            <a:off x="526304" y="1191330"/>
            <a:ext cx="11452194" cy="5262979"/>
          </a:xfrm>
          <a:prstGeom prst="rect">
            <a:avLst/>
          </a:prstGeom>
          <a:noFill/>
        </p:spPr>
        <p:txBody>
          <a:bodyPr wrap="square" rtlCol="0">
            <a:spAutoFit/>
          </a:bodyPr>
          <a:lstStyle/>
          <a:p>
            <a:endParaRPr lang="tr-TR" sz="2400" dirty="0">
              <a:solidFill>
                <a:schemeClr val="tx1">
                  <a:lumMod val="75000"/>
                  <a:lumOff val="25000"/>
                </a:schemeClr>
              </a:solidFill>
              <a:latin typeface="Arial" panose="020B0604020202020204" pitchFamily="34" charset="0"/>
              <a:cs typeface="Arial" panose="020B0604020202020204" pitchFamily="34" charset="0"/>
            </a:endParaRPr>
          </a:p>
          <a:p>
            <a:endParaRPr lang="tr-TR" sz="2400" dirty="0">
              <a:solidFill>
                <a:schemeClr val="tx2"/>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Üniversiteye geçiş sınav sonucuna göre alanında eğitim yapmak isteyen öğrencilerimize meslek yüksekokullarına geçişte ek puan verilir.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 lisesi mezunlarına üniversitelerin Teknoloji Fakülteleri, Turizm Fakülteleri ile Sanat ve Tasarım Fakültelerinde (Mesleki ve Teknik Ortaöğretim Mezunları-M.T.O.K. ) kontenjan ayrılmıştır.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Mesleki ve Teknik Anadolu Lisesi Programlarından </a:t>
            </a:r>
            <a:r>
              <a:rPr lang="tr-TR" sz="2400" dirty="0">
                <a:solidFill>
                  <a:schemeClr val="bg2">
                    <a:lumMod val="25000"/>
                  </a:schemeClr>
                </a:solidFill>
                <a:latin typeface="Arial" panose="020B0604020202020204" pitchFamily="34" charset="0"/>
                <a:cs typeface="Arial" panose="020B0604020202020204" pitchFamily="34" charset="0"/>
              </a:rPr>
              <a:t>mezunlar alanında çalıştıklarında teknisyen unvanı ile istihdam olmaktadır. Mezunlara diploma </a:t>
            </a:r>
            <a:r>
              <a:rPr lang="tr-TR" sz="2400" dirty="0" smtClean="0">
                <a:solidFill>
                  <a:schemeClr val="bg2">
                    <a:lumMod val="25000"/>
                  </a:schemeClr>
                </a:solidFill>
                <a:latin typeface="Arial" panose="020B0604020202020204" pitchFamily="34" charset="0"/>
                <a:cs typeface="Arial" panose="020B0604020202020204" pitchFamily="34" charset="0"/>
              </a:rPr>
              <a:t>, </a:t>
            </a:r>
            <a:r>
              <a:rPr lang="tr-TR" sz="2400" dirty="0" err="1" smtClean="0">
                <a:solidFill>
                  <a:schemeClr val="bg2">
                    <a:lumMod val="25000"/>
                  </a:schemeClr>
                </a:solidFill>
                <a:latin typeface="Arial" panose="020B0604020202020204" pitchFamily="34" charset="0"/>
                <a:cs typeface="Arial" panose="020B0604020202020204" pitchFamily="34" charset="0"/>
              </a:rPr>
              <a:t>Erasmus</a:t>
            </a:r>
            <a:r>
              <a:rPr lang="tr-TR" sz="2400" dirty="0" smtClean="0">
                <a:solidFill>
                  <a:schemeClr val="bg2">
                    <a:lumMod val="25000"/>
                  </a:schemeClr>
                </a:solidFill>
                <a:latin typeface="Arial" panose="020B0604020202020204" pitchFamily="34" charset="0"/>
                <a:cs typeface="Arial" panose="020B0604020202020204" pitchFamily="34" charset="0"/>
              </a:rPr>
              <a:t> Pas Belgesi, </a:t>
            </a:r>
            <a:r>
              <a:rPr lang="tr-TR" sz="2400" dirty="0">
                <a:solidFill>
                  <a:schemeClr val="bg2">
                    <a:lumMod val="25000"/>
                  </a:schemeClr>
                </a:solidFill>
                <a:latin typeface="Arial" panose="020B0604020202020204" pitchFamily="34" charset="0"/>
                <a:cs typeface="Arial" panose="020B0604020202020204" pitchFamily="34" charset="0"/>
              </a:rPr>
              <a:t>İ</a:t>
            </a:r>
            <a:r>
              <a:rPr lang="tr-TR" sz="2400" dirty="0" smtClean="0">
                <a:solidFill>
                  <a:schemeClr val="bg2">
                    <a:lumMod val="25000"/>
                  </a:schemeClr>
                </a:solidFill>
                <a:latin typeface="Arial" panose="020B0604020202020204" pitchFamily="34" charset="0"/>
                <a:cs typeface="Arial" panose="020B0604020202020204" pitchFamily="34" charset="0"/>
              </a:rPr>
              <a:t>şyeri </a:t>
            </a:r>
            <a:r>
              <a:rPr lang="tr-TR" sz="2400" dirty="0">
                <a:solidFill>
                  <a:schemeClr val="bg2">
                    <a:lumMod val="25000"/>
                  </a:schemeClr>
                </a:solidFill>
                <a:latin typeface="Arial" panose="020B0604020202020204" pitchFamily="34" charset="0"/>
                <a:cs typeface="Arial" panose="020B0604020202020204" pitchFamily="34" charset="0"/>
              </a:rPr>
              <a:t>A</a:t>
            </a:r>
            <a:r>
              <a:rPr lang="tr-TR" sz="2400" dirty="0" smtClean="0">
                <a:solidFill>
                  <a:schemeClr val="bg2">
                    <a:lumMod val="25000"/>
                  </a:schemeClr>
                </a:solidFill>
                <a:latin typeface="Arial" panose="020B0604020202020204" pitchFamily="34" charset="0"/>
                <a:cs typeface="Arial" panose="020B0604020202020204" pitchFamily="34" charset="0"/>
              </a:rPr>
              <a:t>çma </a:t>
            </a:r>
            <a:r>
              <a:rPr lang="tr-TR" sz="2400" dirty="0">
                <a:solidFill>
                  <a:schemeClr val="bg2">
                    <a:lumMod val="25000"/>
                  </a:schemeClr>
                </a:solidFill>
                <a:latin typeface="Arial" panose="020B0604020202020204" pitchFamily="34" charset="0"/>
                <a:cs typeface="Arial" panose="020B0604020202020204" pitchFamily="34" charset="0"/>
              </a:rPr>
              <a:t>B</a:t>
            </a:r>
            <a:r>
              <a:rPr lang="tr-TR" sz="2400" dirty="0" smtClean="0">
                <a:solidFill>
                  <a:schemeClr val="bg2">
                    <a:lumMod val="25000"/>
                  </a:schemeClr>
                </a:solidFill>
                <a:latin typeface="Arial" panose="020B0604020202020204" pitchFamily="34" charset="0"/>
                <a:cs typeface="Arial" panose="020B0604020202020204" pitchFamily="34" charset="0"/>
              </a:rPr>
              <a:t>elgesi </a:t>
            </a:r>
            <a:r>
              <a:rPr lang="tr-TR" sz="2400" dirty="0">
                <a:solidFill>
                  <a:schemeClr val="bg2">
                    <a:lumMod val="25000"/>
                  </a:schemeClr>
                </a:solidFill>
                <a:latin typeface="Arial" panose="020B0604020202020204" pitchFamily="34" charset="0"/>
                <a:cs typeface="Arial" panose="020B0604020202020204" pitchFamily="34" charset="0"/>
              </a:rPr>
              <a:t>ve </a:t>
            </a:r>
            <a:r>
              <a:rPr lang="tr-TR" sz="2400" dirty="0">
                <a:latin typeface="Arial" panose="020B0604020202020204" pitchFamily="34" charset="0"/>
                <a:cs typeface="Arial" panose="020B0604020202020204" pitchFamily="34" charset="0"/>
              </a:rPr>
              <a:t>Usta öğreticilik belgesi</a:t>
            </a:r>
            <a:r>
              <a:rPr lang="tr-TR" sz="2400" dirty="0">
                <a:solidFill>
                  <a:schemeClr val="bg2">
                    <a:lumMod val="25000"/>
                  </a:schemeClr>
                </a:solidFill>
                <a:latin typeface="Arial" panose="020B0604020202020204" pitchFamily="34" charset="0"/>
                <a:cs typeface="Arial" panose="020B0604020202020204" pitchFamily="34" charset="0"/>
              </a:rPr>
              <a:t> verilir</a:t>
            </a: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355107" y="1636617"/>
            <a:ext cx="266330" cy="4069945"/>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stretch>
            <a:fillRect/>
          </a:stretch>
        </p:blipFill>
        <p:spPr>
          <a:xfrm>
            <a:off x="9239249" y="5734050"/>
            <a:ext cx="2952751" cy="1123950"/>
          </a:xfrm>
          <a:prstGeom prst="rect">
            <a:avLst/>
          </a:prstGeom>
        </p:spPr>
      </p:pic>
    </p:spTree>
    <p:extLst>
      <p:ext uri="{BB962C8B-B14F-4D97-AF65-F5344CB8AC3E}">
        <p14:creationId xmlns:p14="http://schemas.microsoft.com/office/powerpoint/2010/main" val="4233713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7000">
        <p15:prstTrans prst="airplane"/>
      </p:transition>
    </mc:Choice>
    <mc:Fallback xmlns="">
      <p:transition spd="slow" advClick="0" advTm="1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sz="3600" b="1" dirty="0"/>
              <a:t>MESLEKİ VE TEKNİK ANADOLU LİSELERİ</a:t>
            </a:r>
            <a:br>
              <a:rPr lang="tr-TR" sz="3600" b="1" dirty="0"/>
            </a:br>
            <a:r>
              <a:rPr lang="tr-T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(Sağlık </a:t>
            </a:r>
            <a:r>
              <a:rPr lang="tr-TR"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Alanı Olan</a:t>
            </a:r>
            <a:r>
              <a:rPr lang="tr-TR"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Liseler)</a:t>
            </a:r>
            <a:endParaRPr lang="tr-TR" sz="3600" b="1" dirty="0"/>
          </a:p>
        </p:txBody>
      </p:sp>
      <p:sp>
        <p:nvSpPr>
          <p:cNvPr id="7" name="Alt Bilgi Yer Tutucusu 5">
            <a:extLst>
              <a:ext uri="{FF2B5EF4-FFF2-40B4-BE49-F238E27FC236}">
                <a16:creationId xmlns:a16="http://schemas.microsoft.com/office/drawing/2014/main" id="{CF1E6B89-AA50-4801-99B8-DBC0179D0C45}"/>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736846" y="1636617"/>
            <a:ext cx="11241651" cy="4801314"/>
          </a:xfrm>
          <a:prstGeom prst="rect">
            <a:avLst/>
          </a:prstGeom>
          <a:noFill/>
        </p:spPr>
        <p:txBody>
          <a:bodyPr wrap="square" rtlCol="0">
            <a:spAutoFit/>
          </a:bodyPr>
          <a:lstStyle/>
          <a:p>
            <a:endParaRPr lang="tr-TR" sz="2400" dirty="0">
              <a:solidFill>
                <a:schemeClr val="tx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Sağlık Hizmetleri Alanında;</a:t>
            </a:r>
          </a:p>
          <a:p>
            <a:endParaRPr lang="tr-TR" sz="2400" dirty="0">
              <a:latin typeface="Arial" panose="020B0604020202020204" pitchFamily="34" charset="0"/>
              <a:cs typeface="Arial" panose="020B0604020202020204" pitchFamily="34" charset="0"/>
            </a:endParaRPr>
          </a:p>
          <a:p>
            <a:pPr marL="457200" indent="-457200">
              <a:buAutoNum type="alphaLcParenR"/>
            </a:pPr>
            <a:r>
              <a:rPr lang="tr-TR" sz="2400" dirty="0">
                <a:solidFill>
                  <a:schemeClr val="bg2">
                    <a:lumMod val="50000"/>
                  </a:schemeClr>
                </a:solidFill>
                <a:latin typeface="Arial" panose="020B0604020202020204" pitchFamily="34" charset="0"/>
                <a:cs typeface="Arial" panose="020B0604020202020204" pitchFamily="34" charset="0"/>
              </a:rPr>
              <a:t>Hemşire Yardımcılığı,</a:t>
            </a:r>
          </a:p>
          <a:p>
            <a:pPr marL="457200" indent="-457200">
              <a:buAutoNum type="alphaLcParenR"/>
            </a:pPr>
            <a:r>
              <a:rPr lang="tr-TR" sz="2400" dirty="0">
                <a:solidFill>
                  <a:schemeClr val="bg2">
                    <a:lumMod val="50000"/>
                  </a:schemeClr>
                </a:solidFill>
                <a:latin typeface="Arial" panose="020B0604020202020204" pitchFamily="34" charset="0"/>
                <a:cs typeface="Arial" panose="020B0604020202020204" pitchFamily="34" charset="0"/>
              </a:rPr>
              <a:t>Ebe Yardımcılığı,</a:t>
            </a:r>
          </a:p>
          <a:p>
            <a:pPr marL="457200" indent="-457200">
              <a:buAutoNum type="alphaLcParenR"/>
            </a:pPr>
            <a:r>
              <a:rPr lang="tr-TR" sz="2400" dirty="0">
                <a:solidFill>
                  <a:schemeClr val="bg2">
                    <a:lumMod val="50000"/>
                  </a:schemeClr>
                </a:solidFill>
                <a:latin typeface="Arial" panose="020B0604020202020204" pitchFamily="34" charset="0"/>
                <a:cs typeface="Arial" panose="020B0604020202020204" pitchFamily="34" charset="0"/>
              </a:rPr>
              <a:t>Sağlık Bakım Teknisyenliği dallarında eğitim verilmektedir</a:t>
            </a:r>
            <a:r>
              <a:rPr lang="tr-TR" sz="2400" dirty="0">
                <a:latin typeface="Arial" panose="020B0604020202020204" pitchFamily="34" charset="0"/>
                <a:cs typeface="Arial" panose="020B0604020202020204" pitchFamily="34" charset="0"/>
              </a:rPr>
              <a:t>.</a:t>
            </a:r>
          </a:p>
          <a:p>
            <a:endParaRPr lang="tr-TR" dirty="0">
              <a:solidFill>
                <a:schemeClr val="tx2"/>
              </a:solidFill>
              <a:latin typeface="Arial" panose="020B0604020202020204" pitchFamily="34" charset="0"/>
              <a:cs typeface="Arial" panose="020B0604020202020204" pitchFamily="34" charset="0"/>
            </a:endParaRPr>
          </a:p>
          <a:p>
            <a:endParaRPr lang="tr-TR" sz="2400" dirty="0">
              <a:solidFill>
                <a:schemeClr val="tx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Eğitim süresi 4 yıldır.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355107" y="1636617"/>
            <a:ext cx="266330" cy="4069945"/>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9239249" y="4972050"/>
            <a:ext cx="2952751" cy="1333500"/>
          </a:xfrm>
          <a:prstGeom prst="rect">
            <a:avLst/>
          </a:prstGeom>
        </p:spPr>
      </p:pic>
    </p:spTree>
    <p:extLst>
      <p:ext uri="{BB962C8B-B14F-4D97-AF65-F5344CB8AC3E}">
        <p14:creationId xmlns:p14="http://schemas.microsoft.com/office/powerpoint/2010/main" val="2983751584"/>
      </p:ext>
    </p:extLst>
  </p:cSld>
  <p:clrMapOvr>
    <a:masterClrMapping/>
  </p:clrMapOvr>
  <mc:AlternateContent xmlns:mc="http://schemas.openxmlformats.org/markup-compatibility/2006" xmlns:p14="http://schemas.microsoft.com/office/powerpoint/2010/main">
    <mc:Choice Requires="p14">
      <p:transition spd="slow" p14:dur="1250" advClick="0" advTm="9000">
        <p14:flip dir="r"/>
      </p:transition>
    </mc:Choice>
    <mc:Fallback xmlns="">
      <p:transition spd="slow" advClick="0" advTm="9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sz="4000" b="1" dirty="0"/>
              <a:t>MESLEKİ VE TEKNİK ANADOLU LİSELERİ</a:t>
            </a:r>
            <a:r>
              <a:rPr lang="tr-TR" sz="4800" b="1" dirty="0"/>
              <a:t/>
            </a:r>
            <a:br>
              <a:rPr lang="tr-TR" sz="4800" b="1" dirty="0"/>
            </a:br>
            <a:r>
              <a:rPr lang="tr-T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(Sağlık Alanı Olan Liseler)</a:t>
            </a:r>
            <a:endParaRPr lang="tr-TR" sz="4800" b="1" dirty="0"/>
          </a:p>
        </p:txBody>
      </p:sp>
      <p:sp>
        <p:nvSpPr>
          <p:cNvPr id="7" name="Alt Bilgi Yer Tutucusu 5">
            <a:extLst>
              <a:ext uri="{FF2B5EF4-FFF2-40B4-BE49-F238E27FC236}">
                <a16:creationId xmlns:a16="http://schemas.microsoft.com/office/drawing/2014/main" id="{40BD42E8-6C09-4338-8744-554481A2FB3B}"/>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736846" y="1636617"/>
            <a:ext cx="11241651" cy="4154984"/>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Bu alanı tamamlayan öğrencilerimiz diğer alanlarda olduğu gibi ön lisans programlarına geçişte alanlarının devamı bir ön lisans programını seçtiklerinde ek puan alırlar. </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t>Mesleki ve teknik Anadolu liselerindeki tüm öğrencilerin staj yapmaları zorunludur.</a:t>
            </a: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Sağlık Bakanlığınca istihdam edilebilmeleri için ön lisans veya lisans programlarını tamamlamaları gerekir.</a:t>
            </a: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355107" y="1636617"/>
            <a:ext cx="266330" cy="4069945"/>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9239249" y="5039812"/>
            <a:ext cx="2952751" cy="1333500"/>
          </a:xfrm>
          <a:prstGeom prst="rect">
            <a:avLst/>
          </a:prstGeom>
        </p:spPr>
      </p:pic>
    </p:spTree>
    <p:extLst>
      <p:ext uri="{BB962C8B-B14F-4D97-AF65-F5344CB8AC3E}">
        <p14:creationId xmlns:p14="http://schemas.microsoft.com/office/powerpoint/2010/main" val="1397247296"/>
      </p:ext>
    </p:extLst>
  </p:cSld>
  <p:clrMapOvr>
    <a:masterClrMapping/>
  </p:clrMapOvr>
  <mc:AlternateContent xmlns:mc="http://schemas.openxmlformats.org/markup-compatibility/2006" xmlns:p14="http://schemas.microsoft.com/office/powerpoint/2010/main">
    <mc:Choice Requires="p14">
      <p:transition spd="slow" p14:dur="1600" advClick="0" advTm="14000">
        <p14:gallery dir="l"/>
      </p:transition>
    </mc:Choice>
    <mc:Fallback xmlns="">
      <p:transition spd="slow" advClick="0" advTm="14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GÜZEL </a:t>
            </a:r>
            <a:r>
              <a:rPr lang="tr-TR" sz="4000" b="1" dirty="0" smtClean="0"/>
              <a:t>SANAT </a:t>
            </a:r>
            <a:r>
              <a:rPr lang="tr-TR" sz="4000" b="1" dirty="0"/>
              <a:t>LİSELERİ</a:t>
            </a:r>
            <a:endParaRPr lang="tr-TR" sz="4800" b="1" dirty="0"/>
          </a:p>
        </p:txBody>
      </p:sp>
      <p:sp>
        <p:nvSpPr>
          <p:cNvPr id="7" name="Alt Bilgi Yer Tutucusu 5">
            <a:extLst>
              <a:ext uri="{FF2B5EF4-FFF2-40B4-BE49-F238E27FC236}">
                <a16:creationId xmlns:a16="http://schemas.microsoft.com/office/drawing/2014/main" id="{61F61461-31CE-4F81-B859-DDFDC31DE1C9}"/>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736846" y="1636617"/>
            <a:ext cx="11241651" cy="4524315"/>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b="1" i="0" dirty="0">
                <a:solidFill>
                  <a:srgbClr val="000000"/>
                </a:solidFill>
                <a:effectLst/>
                <a:latin typeface="Helvetica Neue"/>
              </a:rPr>
              <a:t>Güzel sanatlar liseleri</a:t>
            </a:r>
            <a:r>
              <a:rPr lang="tr-TR" sz="2400" b="0" i="0" dirty="0">
                <a:solidFill>
                  <a:srgbClr val="000000"/>
                </a:solidFill>
                <a:effectLst/>
                <a:latin typeface="Helvetica Neue"/>
              </a:rPr>
              <a:t>; Öğrencilere güzel sanatlarla ilgili temel bilgi ve beceriler kazandırmayı ve güzel sanatlar alanında nitelikli insan yetiştirilmesine kaynaklık etmeyi amaçlar.</a:t>
            </a: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Güzel sanatlar liseleri yetenek sınavı ve ortaöğretim başarı puanına göre öğrenci alır. (</a:t>
            </a:r>
            <a:r>
              <a:rPr lang="tr-TR" sz="2400" dirty="0"/>
              <a:t>Yetenek Sınavı Puanının %70’i ve OBP’ </a:t>
            </a:r>
            <a:r>
              <a:rPr lang="tr-TR" sz="2400" dirty="0" err="1"/>
              <a:t>nin</a:t>
            </a:r>
            <a:r>
              <a:rPr lang="tr-TR" sz="2400" dirty="0"/>
              <a:t> %30’ u)</a:t>
            </a:r>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r>
              <a:rPr lang="tr-TR" sz="2400" dirty="0"/>
              <a:t>Eğitim süresi 4 yıl olup yatılı ve/veya gündüzlü olarak eğitim verilmektedir.</a:t>
            </a:r>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Güzel sanatlar liselerinin </a:t>
            </a:r>
            <a:r>
              <a:rPr lang="tr-TR" sz="2400" dirty="0"/>
              <a:t>başvurular haziran ayında yapılmaktadır.</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0" y="1636617"/>
            <a:ext cx="266330" cy="4069945"/>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9239249" y="5706562"/>
            <a:ext cx="2952751" cy="1151438"/>
          </a:xfrm>
          <a:prstGeom prst="rect">
            <a:avLst/>
          </a:prstGeom>
        </p:spPr>
      </p:pic>
    </p:spTree>
    <p:extLst>
      <p:ext uri="{BB962C8B-B14F-4D97-AF65-F5344CB8AC3E}">
        <p14:creationId xmlns:p14="http://schemas.microsoft.com/office/powerpoint/2010/main" val="2370017227"/>
      </p:ext>
    </p:extLst>
  </p:cSld>
  <p:clrMapOvr>
    <a:masterClrMapping/>
  </p:clrMapOvr>
  <mc:AlternateContent xmlns:mc="http://schemas.openxmlformats.org/markup-compatibility/2006" xmlns:p14="http://schemas.microsoft.com/office/powerpoint/2010/main">
    <mc:Choice Requires="p14">
      <p:transition spd="slow" p14:dur="1200" advClick="0" advTm="14000">
        <p14:prism/>
      </p:transition>
    </mc:Choice>
    <mc:Fallback xmlns="">
      <p:transition spd="slow" advClick="0" advTm="14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SPOR LİSELERİ</a:t>
            </a:r>
            <a:endParaRPr lang="tr-TR" sz="4800" b="1" dirty="0"/>
          </a:p>
        </p:txBody>
      </p:sp>
      <p:sp>
        <p:nvSpPr>
          <p:cNvPr id="7" name="Alt Bilgi Yer Tutucusu 5">
            <a:extLst>
              <a:ext uri="{FF2B5EF4-FFF2-40B4-BE49-F238E27FC236}">
                <a16:creationId xmlns:a16="http://schemas.microsoft.com/office/drawing/2014/main" id="{68621BA3-A903-41A1-936B-70BB9024B819}"/>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736847" y="1175142"/>
            <a:ext cx="11017349" cy="7848302"/>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b="1" i="0" dirty="0">
                <a:solidFill>
                  <a:srgbClr val="000000"/>
                </a:solidFill>
                <a:effectLst/>
                <a:latin typeface="Helvetica Neue"/>
              </a:rPr>
              <a:t>Spor liseleri;</a:t>
            </a:r>
            <a:r>
              <a:rPr lang="tr-TR" sz="2400" b="0" i="0" dirty="0">
                <a:solidFill>
                  <a:srgbClr val="000000"/>
                </a:solidFill>
                <a:effectLst/>
                <a:latin typeface="Helvetica Neue"/>
              </a:rPr>
              <a:t> </a:t>
            </a:r>
            <a:r>
              <a:rPr lang="tr-TR" sz="2400" b="0" i="0" dirty="0">
                <a:solidFill>
                  <a:srgbClr val="000000"/>
                </a:solidFill>
                <a:effectLst/>
                <a:latin typeface="Arial" panose="020B0604020202020204" pitchFamily="34" charset="0"/>
                <a:cs typeface="Arial" panose="020B0604020202020204" pitchFamily="34" charset="0"/>
              </a:rPr>
              <a:t>Öğrencilere beden eğitimi ve spor alanında temel bilgi ve beceriler kazandırmayı, beden eğitimi ve spor alanında nitelikli insan yetiştirilmesine kaynaklık etmeyi amaçlar.</a:t>
            </a:r>
            <a:endParaRPr lang="tr-TR" sz="2400" dirty="0">
              <a:solidFill>
                <a:srgbClr val="000000"/>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liselerinde bireysel ve takım sporları ile ilgili eğitim verilebildiği gibi voleybol, futbol, güreş, basketbol gibi belirli bir tema üzerinde de eğitim verilebilmektedir.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 yetenek sınavı ve ortaöğretim başarı puanına göre öğrenci alır. (Yetenek Sınavı Puanının %70’i ve OBP’ </a:t>
            </a:r>
            <a:r>
              <a:rPr lang="tr-TR" sz="2400" dirty="0" err="1">
                <a:latin typeface="Arial" panose="020B0604020202020204" pitchFamily="34" charset="0"/>
                <a:cs typeface="Arial" panose="020B0604020202020204" pitchFamily="34" charset="0"/>
              </a:rPr>
              <a:t>nin</a:t>
            </a:r>
            <a:r>
              <a:rPr lang="tr-TR" sz="2400" dirty="0">
                <a:latin typeface="Arial" panose="020B0604020202020204" pitchFamily="34" charset="0"/>
                <a:cs typeface="Arial" panose="020B0604020202020204" pitchFamily="34" charset="0"/>
              </a:rPr>
              <a:t> %30’ u)</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endParaRPr lang="tr-TR" sz="2400" dirty="0"/>
          </a:p>
          <a:p>
            <a:endParaRPr lang="tr-TR" sz="2400" dirty="0"/>
          </a:p>
          <a:p>
            <a:endParaRPr lang="tr-TR" sz="2400" dirty="0"/>
          </a:p>
          <a:p>
            <a:endParaRPr lang="tr-TR" sz="2400" dirty="0"/>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106532" y="1595054"/>
            <a:ext cx="266330" cy="406994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9239249" y="5524500"/>
            <a:ext cx="2952751" cy="1333500"/>
          </a:xfrm>
          <a:prstGeom prst="rect">
            <a:avLst/>
          </a:prstGeom>
        </p:spPr>
      </p:pic>
    </p:spTree>
    <p:extLst>
      <p:ext uri="{BB962C8B-B14F-4D97-AF65-F5344CB8AC3E}">
        <p14:creationId xmlns:p14="http://schemas.microsoft.com/office/powerpoint/2010/main" val="2101666304"/>
      </p:ext>
    </p:extLst>
  </p:cSld>
  <p:clrMapOvr>
    <a:masterClrMapping/>
  </p:clrMapOvr>
  <mc:AlternateContent xmlns:mc="http://schemas.openxmlformats.org/markup-compatibility/2006" xmlns:p14="http://schemas.microsoft.com/office/powerpoint/2010/main">
    <mc:Choice Requires="p14">
      <p:transition spd="slow" p14:dur="1400" advClick="0" advTm="17000">
        <p14:doors dir="vert"/>
      </p:transition>
    </mc:Choice>
    <mc:Fallback xmlns="">
      <p:transition spd="slow" advClick="0" advTm="17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SPOR LİSELERİ</a:t>
            </a:r>
            <a:endParaRPr lang="tr-TR" sz="4800" b="1" dirty="0"/>
          </a:p>
        </p:txBody>
      </p:sp>
      <p:sp>
        <p:nvSpPr>
          <p:cNvPr id="7" name="Alt Bilgi Yer Tutucusu 5">
            <a:extLst>
              <a:ext uri="{FF2B5EF4-FFF2-40B4-BE49-F238E27FC236}">
                <a16:creationId xmlns:a16="http://schemas.microsoft.com/office/drawing/2014/main" id="{D45A6D17-7A8E-4FD8-AA92-6B72795EFE79}"/>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621437" y="1130590"/>
            <a:ext cx="11241651" cy="5262979"/>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b="0" i="0" dirty="0">
                <a:solidFill>
                  <a:srgbClr val="000000"/>
                </a:solidFill>
                <a:effectLst/>
                <a:latin typeface="Arial" panose="020B0604020202020204" pitchFamily="34" charset="0"/>
                <a:cs typeface="Arial" panose="020B0604020202020204" pitchFamily="34" charset="0"/>
              </a:rPr>
              <a:t>Spor alanında yapılan yetenek sınavlarında, öğrencilerin esneklik, dayanıklılık ve koordinasyon, çabukluk ve hız, kuvvet, ritim, sporculuk geçmişi, takımdaki başarıları gibi kriterlere bakılarak değerlendirme yapılmaktadır</a:t>
            </a:r>
            <a:r>
              <a:rPr lang="tr-TR" sz="2400" dirty="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Eğitim süresi 4 yıl olup yatılı ve/veya gündüzlü olarak eğitim verilmektedir.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liselerinden mezun olan öğrencilere </a:t>
            </a:r>
            <a:r>
              <a:rPr lang="tr-TR" sz="2400" b="1" dirty="0">
                <a:latin typeface="Arial" panose="020B0604020202020204" pitchFamily="34" charset="0"/>
                <a:cs typeface="Arial" panose="020B0604020202020204" pitchFamily="34" charset="0"/>
              </a:rPr>
              <a:t>1. Kademe Antrenörlük (yardımcı antrenör) </a:t>
            </a:r>
            <a:r>
              <a:rPr lang="tr-TR" sz="2400" dirty="0">
                <a:latin typeface="Arial" panose="020B0604020202020204" pitchFamily="34" charset="0"/>
                <a:cs typeface="Arial" panose="020B0604020202020204" pitchFamily="34" charset="0"/>
              </a:rPr>
              <a:t>Belgesi verilecektir. </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liselerinin başvurular haziran ayında yapılmaktadır.</a:t>
            </a: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355107" y="1636617"/>
            <a:ext cx="266330" cy="406994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9239249" y="5060069"/>
            <a:ext cx="2952751" cy="1333500"/>
          </a:xfrm>
          <a:prstGeom prst="rect">
            <a:avLst/>
          </a:prstGeom>
        </p:spPr>
      </p:pic>
    </p:spTree>
    <p:extLst>
      <p:ext uri="{BB962C8B-B14F-4D97-AF65-F5344CB8AC3E}">
        <p14:creationId xmlns:p14="http://schemas.microsoft.com/office/powerpoint/2010/main" val="1598988494"/>
      </p:ext>
    </p:extLst>
  </p:cSld>
  <p:clrMapOvr>
    <a:masterClrMapping/>
  </p:clrMapOvr>
  <mc:AlternateContent xmlns:mc="http://schemas.openxmlformats.org/markup-compatibility/2006" xmlns:p14="http://schemas.microsoft.com/office/powerpoint/2010/main">
    <mc:Choice Requires="p14">
      <p:transition spd="slow" p14:dur="2000" advClick="0" advTm="18000">
        <p14:ferris dir="l"/>
      </p:transition>
    </mc:Choice>
    <mc:Fallback xmlns="">
      <p:transition spd="slow" advClick="0" advTm="18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6" name="İçerik Yer Tutucusu 5"/>
          <p:cNvSpPr>
            <a:spLocks noGrp="1"/>
          </p:cNvSpPr>
          <p:nvPr>
            <p:ph idx="1"/>
          </p:nvPr>
        </p:nvSpPr>
        <p:spPr/>
        <p:txBody>
          <a:bodyPr>
            <a:normAutofit/>
          </a:bodyPr>
          <a:lstStyle/>
          <a:p>
            <a:endParaRPr lang="tr-TR" sz="5400" dirty="0"/>
          </a:p>
        </p:txBody>
      </p:sp>
      <p:sp>
        <p:nvSpPr>
          <p:cNvPr id="4" name="Altbilgi Yer Tutucusu 3"/>
          <p:cNvSpPr>
            <a:spLocks noGrp="1"/>
          </p:cNvSpPr>
          <p:nvPr>
            <p:ph type="ftr" sz="quarter" idx="11"/>
          </p:nvPr>
        </p:nvSpPr>
        <p:spPr/>
        <p:txBody>
          <a:bodyPr/>
          <a:lstStyle/>
          <a:p>
            <a:endParaRPr lang="en-US" dirty="0"/>
          </a:p>
        </p:txBody>
      </p:sp>
      <p:sp>
        <p:nvSpPr>
          <p:cNvPr id="8" name="Dikdörtgen 7"/>
          <p:cNvSpPr/>
          <p:nvPr/>
        </p:nvSpPr>
        <p:spPr>
          <a:xfrm>
            <a:off x="1247775" y="2967335"/>
            <a:ext cx="9544049" cy="923330"/>
          </a:xfrm>
          <a:prstGeom prst="rect">
            <a:avLst/>
          </a:prstGeom>
          <a:noFill/>
        </p:spPr>
        <p:txBody>
          <a:bodyPr wrap="square" lIns="91440" tIns="45720" rIns="91440" bIns="45720">
            <a:spAutoFit/>
          </a:bodyPr>
          <a:lstStyle/>
          <a:p>
            <a:pPr algn="ctr"/>
            <a:r>
              <a:rPr lang="tr-TR" sz="5400" b="1" dirty="0" smtClean="0">
                <a:ln w="22225">
                  <a:solidFill>
                    <a:schemeClr val="accent2"/>
                  </a:solidFill>
                  <a:prstDash val="solid"/>
                </a:ln>
                <a:solidFill>
                  <a:schemeClr val="accent2">
                    <a:lumMod val="40000"/>
                    <a:lumOff val="60000"/>
                  </a:schemeClr>
                </a:solidFill>
              </a:rPr>
              <a:t>İZLEDİĞİNİZ İÇİN TEŞEKKÜRLER</a:t>
            </a:r>
            <a:endParaRPr lang="tr-TR" sz="5400" b="1" cap="none" spc="0" dirty="0">
              <a:ln w="22225">
                <a:solidFill>
                  <a:schemeClr val="accent2"/>
                </a:solidFill>
                <a:prstDash val="solid"/>
              </a:ln>
              <a:solidFill>
                <a:schemeClr val="accent2">
                  <a:lumMod val="40000"/>
                  <a:lumOff val="60000"/>
                </a:schemeClr>
              </a:solidFill>
              <a:effectLst/>
            </a:endParaRPr>
          </a:p>
        </p:txBody>
      </p:sp>
      <p:pic>
        <p:nvPicPr>
          <p:cNvPr id="9" name="Resim 8"/>
          <p:cNvPicPr>
            <a:picLocks noChangeAspect="1"/>
          </p:cNvPicPr>
          <p:nvPr/>
        </p:nvPicPr>
        <p:blipFill>
          <a:blip r:embed="rId2"/>
          <a:stretch>
            <a:fillRect/>
          </a:stretch>
        </p:blipFill>
        <p:spPr>
          <a:xfrm>
            <a:off x="9239249" y="5012266"/>
            <a:ext cx="2952751" cy="1333500"/>
          </a:xfrm>
          <a:prstGeom prst="rect">
            <a:avLst/>
          </a:prstGeom>
        </p:spPr>
      </p:pic>
    </p:spTree>
    <p:extLst>
      <p:ext uri="{BB962C8B-B14F-4D97-AF65-F5344CB8AC3E}">
        <p14:creationId xmlns:p14="http://schemas.microsoft.com/office/powerpoint/2010/main" val="78418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advClick="0" advTm="1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1873189" y="74816"/>
            <a:ext cx="7998781" cy="1086756"/>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b="1" dirty="0"/>
              <a:t>LİSE TÜRLERİ</a:t>
            </a:r>
          </a:p>
        </p:txBody>
      </p:sp>
      <p:sp>
        <p:nvSpPr>
          <p:cNvPr id="10" name="Alt Bilgi Yer Tutucusu 5">
            <a:extLst>
              <a:ext uri="{FF2B5EF4-FFF2-40B4-BE49-F238E27FC236}">
                <a16:creationId xmlns:a16="http://schemas.microsoft.com/office/drawing/2014/main" id="{873C4ED3-305E-4D71-8496-AB5F203F94A7}"/>
              </a:ext>
            </a:extLst>
          </p:cNvPr>
          <p:cNvSpPr>
            <a:spLocks noGrp="1"/>
          </p:cNvSpPr>
          <p:nvPr>
            <p:ph type="ftr" sz="quarter" idx="11"/>
          </p:nvPr>
        </p:nvSpPr>
        <p:spPr>
          <a:xfrm>
            <a:off x="3815179" y="638813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1074198" y="1468553"/>
            <a:ext cx="7874493" cy="3785652"/>
          </a:xfrm>
          <a:prstGeom prst="rect">
            <a:avLst/>
          </a:prstGeom>
          <a:noFill/>
        </p:spPr>
        <p:txBody>
          <a:bodyPr wrap="square" rtlCol="0">
            <a:spAutoFit/>
          </a:bodyPr>
          <a:lstStyle/>
          <a:p>
            <a:r>
              <a:rPr lang="tr-TR" sz="2400" dirty="0"/>
              <a:t>Fen Liseleri </a:t>
            </a:r>
          </a:p>
          <a:p>
            <a:r>
              <a:rPr lang="tr-TR" sz="2400" dirty="0"/>
              <a:t>Sosyal Bilimler Liseleri</a:t>
            </a:r>
          </a:p>
          <a:p>
            <a:r>
              <a:rPr lang="tr-TR" sz="2400" dirty="0"/>
              <a:t>Anadolu Liseleri </a:t>
            </a:r>
          </a:p>
          <a:p>
            <a:r>
              <a:rPr lang="tr-TR" sz="2400" dirty="0"/>
              <a:t>Mesleki ve Teknik Anadolu Liseleri </a:t>
            </a:r>
          </a:p>
          <a:p>
            <a:r>
              <a:rPr lang="tr-TR" sz="2400" dirty="0"/>
              <a:t>Çok Programlı Anadolu Liseleri </a:t>
            </a:r>
          </a:p>
          <a:p>
            <a:r>
              <a:rPr lang="tr-TR" sz="2400" dirty="0"/>
              <a:t>Anadolu İmam Hatip Liseleri </a:t>
            </a:r>
          </a:p>
          <a:p>
            <a:r>
              <a:rPr lang="tr-TR" sz="2400" dirty="0"/>
              <a:t>Güzel Sanatlar Liseleri</a:t>
            </a:r>
          </a:p>
          <a:p>
            <a:r>
              <a:rPr lang="tr-TR" sz="2400" dirty="0"/>
              <a:t>Spor Liseleri</a:t>
            </a:r>
          </a:p>
          <a:p>
            <a:r>
              <a:rPr lang="tr-TR" sz="2400" dirty="0"/>
              <a:t>Açık Öğretim Kurumları </a:t>
            </a:r>
          </a:p>
          <a:p>
            <a:r>
              <a:rPr lang="tr-TR" sz="2400" dirty="0"/>
              <a:t>Özel Okullar</a:t>
            </a:r>
          </a:p>
        </p:txBody>
      </p:sp>
      <p:sp>
        <p:nvSpPr>
          <p:cNvPr id="8" name="Dikdörtgen 7">
            <a:extLst>
              <a:ext uri="{FF2B5EF4-FFF2-40B4-BE49-F238E27FC236}">
                <a16:creationId xmlns:a16="http://schemas.microsoft.com/office/drawing/2014/main" id="{D3611F01-F912-49AA-9E73-6EF216081F43}"/>
              </a:ext>
            </a:extLst>
          </p:cNvPr>
          <p:cNvSpPr/>
          <p:nvPr/>
        </p:nvSpPr>
        <p:spPr>
          <a:xfrm>
            <a:off x="807868" y="1394027"/>
            <a:ext cx="266330" cy="406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9505950" y="4959382"/>
            <a:ext cx="2686050" cy="1333500"/>
          </a:xfrm>
          <a:prstGeom prst="rect">
            <a:avLst/>
          </a:prstGeom>
        </p:spPr>
      </p:pic>
    </p:spTree>
    <p:extLst>
      <p:ext uri="{BB962C8B-B14F-4D97-AF65-F5344CB8AC3E}">
        <p14:creationId xmlns:p14="http://schemas.microsoft.com/office/powerpoint/2010/main" val="793719398"/>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1873189" y="108066"/>
            <a:ext cx="7998781" cy="1053506"/>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b="1" dirty="0"/>
              <a:t>FEN LİSELERİ</a:t>
            </a:r>
          </a:p>
        </p:txBody>
      </p:sp>
      <p:sp>
        <p:nvSpPr>
          <p:cNvPr id="3" name="Metin kutusu 2">
            <a:extLst>
              <a:ext uri="{FF2B5EF4-FFF2-40B4-BE49-F238E27FC236}">
                <a16:creationId xmlns:a16="http://schemas.microsoft.com/office/drawing/2014/main" id="{25AB5462-32D9-4649-8D9A-0DBA55A6C18D}"/>
              </a:ext>
            </a:extLst>
          </p:cNvPr>
          <p:cNvSpPr txBox="1"/>
          <p:nvPr/>
        </p:nvSpPr>
        <p:spPr>
          <a:xfrm>
            <a:off x="710214" y="1349978"/>
            <a:ext cx="10904300" cy="6740307"/>
          </a:xfrm>
          <a:prstGeom prst="rect">
            <a:avLst/>
          </a:prstGeom>
          <a:noFill/>
        </p:spPr>
        <p:txBody>
          <a:bodyPr wrap="square" rtlCol="0">
            <a:spAutoFit/>
          </a:bodyPr>
          <a:lstStyle/>
          <a:p>
            <a:pPr algn="just"/>
            <a:endParaRPr lang="tr-TR" sz="2400" b="0" i="0" u="none" strike="noStrike" baseline="0" dirty="0">
              <a:solidFill>
                <a:srgbClr val="000000"/>
              </a:solidFill>
              <a:latin typeface="+mj-lt"/>
            </a:endParaRPr>
          </a:p>
          <a:p>
            <a:pPr marL="342900" indent="-342900" algn="just">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Yüksek zihinsel performans gösteren, fen ve matematik alanlarındaki yetenekleri yüksek olan öğrencileri, matematik ve fen bilimleri alanında yükseköğrenime hazırlar. </a:t>
            </a:r>
          </a:p>
          <a:p>
            <a:pPr marL="342900" indent="-342900" algn="just">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Matematik ve fen bilimleri alanlarında gereksinim duyulan üstün nitelikli bilim adamlarının yetiştirilmesine kaynaklık eder.</a:t>
            </a: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Öğrencileri araştırmaya yöneltmeyi, bilimsel ve teknolojik gelişmeler ile yeni buluşlara ilgi duyanların çalışacakları ortamı ve koşulları hazırlar.</a:t>
            </a: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Yeni teknolojileri kullanabilen, yeni bilgiler üretebilen ve projeler hazırlayabilen bireyler yetiştirir. </a:t>
            </a: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algn="just"/>
            <a:endParaRPr lang="tr-TR" sz="2400" dirty="0">
              <a:solidFill>
                <a:schemeClr val="tx2"/>
              </a:solidFill>
              <a:latin typeface="Calibri" panose="020F0502020204030204" pitchFamily="34" charset="0"/>
              <a:cs typeface="Calibri" panose="020F0502020204030204" pitchFamily="34" charset="0"/>
            </a:endParaRPr>
          </a:p>
          <a:p>
            <a:pPr algn="just"/>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355107" y="1597980"/>
            <a:ext cx="222379" cy="4223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dirty="0"/>
          </a:p>
        </p:txBody>
      </p:sp>
      <p:pic>
        <p:nvPicPr>
          <p:cNvPr id="2" name="Resim 1"/>
          <p:cNvPicPr>
            <a:picLocks noChangeAspect="1"/>
          </p:cNvPicPr>
          <p:nvPr/>
        </p:nvPicPr>
        <p:blipFill>
          <a:blip r:embed="rId2"/>
          <a:stretch>
            <a:fillRect/>
          </a:stretch>
        </p:blipFill>
        <p:spPr>
          <a:xfrm>
            <a:off x="9871970" y="5676901"/>
            <a:ext cx="2237844" cy="1085850"/>
          </a:xfrm>
          <a:prstGeom prst="rect">
            <a:avLst/>
          </a:prstGeom>
        </p:spPr>
      </p:pic>
    </p:spTree>
    <p:extLst>
      <p:ext uri="{BB962C8B-B14F-4D97-AF65-F5344CB8AC3E}">
        <p14:creationId xmlns:p14="http://schemas.microsoft.com/office/powerpoint/2010/main" val="756989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fallOver"/>
      </p:transition>
    </mc:Choice>
    <mc:Fallback xmlns="">
      <p:transition spd="slow" advClick="0"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1873189" y="83128"/>
            <a:ext cx="7998781" cy="1078444"/>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b="1" dirty="0"/>
              <a:t>FEN LİSELERİ</a:t>
            </a:r>
          </a:p>
        </p:txBody>
      </p:sp>
      <p:sp>
        <p:nvSpPr>
          <p:cNvPr id="7" name="Alt Bilgi Yer Tutucusu 5">
            <a:extLst>
              <a:ext uri="{FF2B5EF4-FFF2-40B4-BE49-F238E27FC236}">
                <a16:creationId xmlns:a16="http://schemas.microsoft.com/office/drawing/2014/main" id="{B8A01D34-4413-42BF-B198-35A94C92637B}"/>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621437" y="1434964"/>
            <a:ext cx="10833501" cy="5262979"/>
          </a:xfrm>
          <a:prstGeom prst="rect">
            <a:avLst/>
          </a:prstGeom>
          <a:noFill/>
        </p:spPr>
        <p:txBody>
          <a:bodyPr wrap="square" rtlCol="0">
            <a:spAutoFit/>
          </a:bodyPr>
          <a:lstStyle/>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Öğrencilerin bilimsel araştırma yapmalarına, bilimsel ve teknolojik gelişmeleri izlemelerine yardımcı olacak şekilde yabancı dilde iyi yetişmelerini sağlar. </a:t>
            </a: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Birinci yabancı dili İngilizce olan fen liselerinde öğrenim süresi 4 (dört) yıldır. </a:t>
            </a: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Yatılı/gündüzlü  ve karma okullardır.</a:t>
            </a: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endParaRPr lang="tr-TR" sz="2400" dirty="0">
              <a:solidFill>
                <a:schemeClr val="tx2"/>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endParaRPr lang="tr-TR" sz="2400" dirty="0">
              <a:solidFill>
                <a:schemeClr val="tx2"/>
              </a:solidFill>
              <a:latin typeface="Calibri" panose="020F0502020204030204" pitchFamily="34" charset="0"/>
              <a:cs typeface="Calibri" panose="020F0502020204030204" pitchFamily="34" charset="0"/>
            </a:endParaRPr>
          </a:p>
          <a:p>
            <a:pPr algn="just"/>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0" y="1571347"/>
            <a:ext cx="266330" cy="406994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dirty="0"/>
          </a:p>
        </p:txBody>
      </p:sp>
      <p:pic>
        <p:nvPicPr>
          <p:cNvPr id="2" name="Resim 1"/>
          <p:cNvPicPr>
            <a:picLocks noChangeAspect="1"/>
          </p:cNvPicPr>
          <p:nvPr/>
        </p:nvPicPr>
        <p:blipFill>
          <a:blip r:embed="rId2"/>
          <a:stretch>
            <a:fillRect/>
          </a:stretch>
        </p:blipFill>
        <p:spPr>
          <a:xfrm>
            <a:off x="9353550" y="5067300"/>
            <a:ext cx="2838450" cy="1241562"/>
          </a:xfrm>
          <a:prstGeom prst="rect">
            <a:avLst/>
          </a:prstGeom>
        </p:spPr>
      </p:pic>
    </p:spTree>
    <p:extLst>
      <p:ext uri="{BB962C8B-B14F-4D97-AF65-F5344CB8AC3E}">
        <p14:creationId xmlns:p14="http://schemas.microsoft.com/office/powerpoint/2010/main" val="1761884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drape"/>
      </p:transition>
    </mc:Choice>
    <mc:Fallback xmlns="">
      <p:transition spd="slow" advClick="0" advTm="1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SOSYAL BİLİMLER LİSELERİ</a:t>
            </a:r>
          </a:p>
        </p:txBody>
      </p:sp>
      <p:sp>
        <p:nvSpPr>
          <p:cNvPr id="7" name="Alt Bilgi Yer Tutucusu 5">
            <a:extLst>
              <a:ext uri="{FF2B5EF4-FFF2-40B4-BE49-F238E27FC236}">
                <a16:creationId xmlns:a16="http://schemas.microsoft.com/office/drawing/2014/main" id="{58646800-3543-41EB-B149-20F96B7FEBEC}"/>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643849" y="1443841"/>
            <a:ext cx="11193043" cy="5041380"/>
          </a:xfrm>
          <a:prstGeom prst="rect">
            <a:avLst/>
          </a:prstGeom>
          <a:noFill/>
        </p:spPr>
        <p:txBody>
          <a:bodyPr wrap="square" rtlCol="0">
            <a:spAutoFit/>
          </a:bodyPr>
          <a:lstStyle/>
          <a:p>
            <a:pPr marL="342900" indent="-342900">
              <a:lnSpc>
                <a:spcPct val="90000"/>
              </a:lnSpc>
              <a:buClr>
                <a:schemeClr val="tx2"/>
              </a:buClr>
              <a:buFont typeface="Wingdings" panose="05000000000000000000" pitchFamily="2" charset="2"/>
              <a:buChar char="v"/>
            </a:pPr>
            <a:r>
              <a:rPr lang="tr-TR" altLang="tr-TR" sz="2400" dirty="0">
                <a:solidFill>
                  <a:schemeClr val="bg2">
                    <a:lumMod val="25000"/>
                  </a:schemeClr>
                </a:solidFill>
                <a:latin typeface="Arial" panose="020B0604020202020204" pitchFamily="34" charset="0"/>
                <a:cs typeface="Arial" panose="020B0604020202020204" pitchFamily="34" charset="0"/>
              </a:rPr>
              <a:t>Okulun amaçları; Sosyal Bilimler ve Edebiyat alanında ihtiyaç duyulan nitelikli bilim adamlarını yetiştirmek, yüksek zihinsel performans gösteren edebiyat ve sosyal bilimler alanlarındaki ilgi ve yetenekleri üst düzeyde olan öğrencileri bu alanda yükseköğretime hazırlamaktır.</a:t>
            </a:r>
          </a:p>
          <a:p>
            <a:pPr marL="342900" indent="-342900">
              <a:lnSpc>
                <a:spcPct val="90000"/>
              </a:lnSpc>
              <a:buClr>
                <a:schemeClr val="tx2"/>
              </a:buClr>
              <a:buFont typeface="Wingdings" panose="05000000000000000000" pitchFamily="2" charset="2"/>
              <a:buChar char="v"/>
            </a:pPr>
            <a:endParaRPr lang="tr-TR" altLang="tr-TR" sz="2400" dirty="0">
              <a:solidFill>
                <a:schemeClr val="bg2">
                  <a:lumMod val="25000"/>
                </a:schemeClr>
              </a:solidFill>
              <a:latin typeface="Arial" panose="020B0604020202020204" pitchFamily="34" charset="0"/>
              <a:cs typeface="Arial" panose="020B0604020202020204" pitchFamily="34" charset="0"/>
            </a:endParaRPr>
          </a:p>
          <a:p>
            <a:pPr marL="342900" indent="-342900">
              <a:lnSpc>
                <a:spcPct val="90000"/>
              </a:lnSpc>
              <a:buClr>
                <a:schemeClr val="tx2"/>
              </a:buClr>
              <a:buFont typeface="Wingdings" panose="05000000000000000000" pitchFamily="2" charset="2"/>
              <a:buChar char="v"/>
            </a:pPr>
            <a:r>
              <a:rPr lang="tr-TR" altLang="tr-TR" sz="2400" dirty="0">
                <a:solidFill>
                  <a:schemeClr val="bg2">
                    <a:lumMod val="25000"/>
                  </a:schemeClr>
                </a:solidFill>
                <a:latin typeface="Arial" panose="020B0604020202020204" pitchFamily="34" charset="0"/>
                <a:cs typeface="Arial" panose="020B0604020202020204" pitchFamily="34" charset="0"/>
              </a:rPr>
              <a:t>Bir sınıftaki öğrenci sayısı 30’u geçemez.</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Sosyal Bilimler Liselerinin tamamı merkezi sınav ile öğrenci almaktadır.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Bu okullarda öğretim süresi 1 yılı hazırlık olmak üzere 5 yıldır. </a:t>
            </a:r>
          </a:p>
          <a:p>
            <a:pPr marL="342900" indent="-342900">
              <a:buFont typeface="Wingdings" panose="05000000000000000000" pitchFamily="2" charset="2"/>
              <a:buChar char="v"/>
            </a:pPr>
            <a:endParaRPr lang="tr-TR" sz="2400" dirty="0">
              <a:solidFill>
                <a:schemeClr val="bg2">
                  <a:lumMod val="25000"/>
                </a:schemeClr>
              </a:solidFill>
              <a:latin typeface="Arial" panose="020B0604020202020204" pitchFamily="34" charset="0"/>
              <a:cs typeface="Arial" panose="020B0604020202020204" pitchFamily="34" charset="0"/>
            </a:endParaRPr>
          </a:p>
          <a:p>
            <a:r>
              <a:rPr lang="tr-TR" sz="2400" dirty="0">
                <a:solidFill>
                  <a:schemeClr val="bg2">
                    <a:lumMod val="25000"/>
                  </a:schemeClr>
                </a:solidFill>
              </a:rPr>
              <a:t/>
            </a:r>
            <a:br>
              <a:rPr lang="tr-TR" sz="2400" dirty="0">
                <a:solidFill>
                  <a:schemeClr val="bg2">
                    <a:lumMod val="25000"/>
                  </a:schemeClr>
                </a:solidFill>
              </a:rPr>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0" y="1676612"/>
            <a:ext cx="266330" cy="40699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dirty="0"/>
          </a:p>
        </p:txBody>
      </p:sp>
      <p:pic>
        <p:nvPicPr>
          <p:cNvPr id="2" name="Resim 1"/>
          <p:cNvPicPr>
            <a:picLocks noChangeAspect="1"/>
          </p:cNvPicPr>
          <p:nvPr/>
        </p:nvPicPr>
        <p:blipFill>
          <a:blip r:embed="rId2"/>
          <a:stretch>
            <a:fillRect/>
          </a:stretch>
        </p:blipFill>
        <p:spPr>
          <a:xfrm>
            <a:off x="9582150" y="5076824"/>
            <a:ext cx="2609850" cy="1210495"/>
          </a:xfrm>
          <a:prstGeom prst="rect">
            <a:avLst/>
          </a:prstGeom>
        </p:spPr>
      </p:pic>
    </p:spTree>
    <p:extLst>
      <p:ext uri="{BB962C8B-B14F-4D97-AF65-F5344CB8AC3E}">
        <p14:creationId xmlns:p14="http://schemas.microsoft.com/office/powerpoint/2010/main" val="419639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prestige"/>
      </p:transition>
    </mc:Choice>
    <mc:Fallback xmlns="">
      <p:transition spd="slow"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ANADOLU LİSELERİ</a:t>
            </a:r>
          </a:p>
        </p:txBody>
      </p:sp>
      <p:sp>
        <p:nvSpPr>
          <p:cNvPr id="7" name="Alt Bilgi Yer Tutucusu 5">
            <a:extLst>
              <a:ext uri="{FF2B5EF4-FFF2-40B4-BE49-F238E27FC236}">
                <a16:creationId xmlns:a16="http://schemas.microsoft.com/office/drawing/2014/main" id="{8B744C68-47F4-497C-A484-ED87509F1497}"/>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643850" y="1636617"/>
            <a:ext cx="9988128" cy="5262979"/>
          </a:xfrm>
          <a:prstGeom prst="rect">
            <a:avLst/>
          </a:prstGeom>
          <a:noFill/>
        </p:spPr>
        <p:txBody>
          <a:bodyPr wrap="square" rtlCol="0">
            <a:spAutoFit/>
          </a:bodyPr>
          <a:lstStyle/>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Fen, matematik, edebiyat, sosyal ve yabancı dil alanlarında öğrencilerin yetenekleri ve ilgi alanlarına göre yetiştirilmelerine kaynaklık edecek gerekli bilgi ve becerilerin kazandırılmasını amaçlayan ortaöğretim kurumlarıdır. </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Proje Anadolu Liselerine merkezi sınav ile yerleştirme yapılırken, diğer Anadolu Liselerine ise ortaöğretim başarı puanı ve ikametgah adresine (kayıt alanı) göre yerleştirme yapılmaktadır.</a:t>
            </a:r>
          </a:p>
          <a:p>
            <a:pPr marL="342900" indent="-342900">
              <a:buFont typeface="Wingdings" panose="05000000000000000000" pitchFamily="2" charset="2"/>
              <a:buChar char="v"/>
            </a:pP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Öğrenim süresi dört yıl olan yatılı ve/veya gündüzlü olarak eğitim ve öğretim vermektedirler.</a:t>
            </a:r>
            <a:br>
              <a:rPr lang="tr-TR" sz="2400" dirty="0">
                <a:solidFill>
                  <a:schemeClr val="bg2">
                    <a:lumMod val="25000"/>
                  </a:schemeClr>
                </a:solidFill>
                <a:latin typeface="Arial" panose="020B0604020202020204" pitchFamily="34" charset="0"/>
                <a:cs typeface="Arial" panose="020B0604020202020204" pitchFamily="34" charset="0"/>
              </a:rPr>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0" y="1636617"/>
            <a:ext cx="266330" cy="4069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pic>
        <p:nvPicPr>
          <p:cNvPr id="4" name="Resim 3"/>
          <p:cNvPicPr>
            <a:picLocks noChangeAspect="1"/>
          </p:cNvPicPr>
          <p:nvPr/>
        </p:nvPicPr>
        <p:blipFill>
          <a:blip r:embed="rId2"/>
          <a:stretch>
            <a:fillRect/>
          </a:stretch>
        </p:blipFill>
        <p:spPr>
          <a:xfrm>
            <a:off x="9810750" y="5314950"/>
            <a:ext cx="2381250" cy="1093502"/>
          </a:xfrm>
          <a:prstGeom prst="rect">
            <a:avLst/>
          </a:prstGeom>
        </p:spPr>
      </p:pic>
    </p:spTree>
    <p:extLst>
      <p:ext uri="{BB962C8B-B14F-4D97-AF65-F5344CB8AC3E}">
        <p14:creationId xmlns:p14="http://schemas.microsoft.com/office/powerpoint/2010/main" val="15660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crush"/>
      </p:transition>
    </mc:Choice>
    <mc:Fallback xmlns="">
      <p:transition spd="slow" advClick="0" advTm="1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ÇOK PROGRAMLI LİSELER</a:t>
            </a:r>
          </a:p>
        </p:txBody>
      </p:sp>
      <p:sp>
        <p:nvSpPr>
          <p:cNvPr id="7" name="Alt Bilgi Yer Tutucusu 5">
            <a:extLst>
              <a:ext uri="{FF2B5EF4-FFF2-40B4-BE49-F238E27FC236}">
                <a16:creationId xmlns:a16="http://schemas.microsoft.com/office/drawing/2014/main" id="{487B8844-E7A0-4B39-B90A-64C9BC16875D}"/>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355107" y="1308310"/>
            <a:ext cx="10065243" cy="4955203"/>
          </a:xfrm>
          <a:prstGeom prst="rect">
            <a:avLst/>
          </a:prstGeom>
          <a:solidFill>
            <a:schemeClr val="bg1"/>
          </a:solidFill>
        </p:spPr>
        <p:txBody>
          <a:bodyPr wrap="square" rtlCol="0">
            <a:spAutoFit/>
          </a:bodyPr>
          <a:lstStyle/>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Birden çok okul programının birlikte bir okulda yer almasıyla oluşan okullardır.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Çok programlı liselerde:</a:t>
            </a:r>
          </a:p>
          <a:p>
            <a:r>
              <a:rPr lang="tr-TR" sz="2000" dirty="0">
                <a:solidFill>
                  <a:schemeClr val="bg2">
                    <a:lumMod val="25000"/>
                  </a:schemeClr>
                </a:solidFill>
                <a:latin typeface="Arial" panose="020B0604020202020204" pitchFamily="34" charset="0"/>
                <a:cs typeface="Arial" panose="020B0604020202020204" pitchFamily="34" charset="0"/>
              </a:rPr>
              <a:t>a)Yüksek öğretime hazırlayan programlar,</a:t>
            </a:r>
          </a:p>
          <a:p>
            <a:r>
              <a:rPr lang="tr-TR" sz="2000" dirty="0">
                <a:solidFill>
                  <a:schemeClr val="bg2">
                    <a:lumMod val="25000"/>
                  </a:schemeClr>
                </a:solidFill>
                <a:latin typeface="Arial" panose="020B0604020202020204" pitchFamily="34" charset="0"/>
                <a:cs typeface="Arial" panose="020B0604020202020204" pitchFamily="34" charset="0"/>
              </a:rPr>
              <a:t>b)Hem mesleğe, hem yüksek öğretime hazırlayan programlar,</a:t>
            </a:r>
          </a:p>
          <a:p>
            <a:r>
              <a:rPr lang="tr-TR" sz="2000" dirty="0">
                <a:solidFill>
                  <a:schemeClr val="bg2">
                    <a:lumMod val="25000"/>
                  </a:schemeClr>
                </a:solidFill>
                <a:latin typeface="Arial" panose="020B0604020202020204" pitchFamily="34" charset="0"/>
                <a:cs typeface="Arial" panose="020B0604020202020204" pitchFamily="34" charset="0"/>
              </a:rPr>
              <a:t>c)Hayata ve iş alanına hazırlayan programlar uygulanır.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Çok programlı liselerde 3 ana program bulunmaktadır.</a:t>
            </a:r>
          </a:p>
          <a:p>
            <a:r>
              <a:rPr lang="tr-TR" sz="2400" dirty="0">
                <a:solidFill>
                  <a:schemeClr val="bg2">
                    <a:lumMod val="25000"/>
                  </a:schemeClr>
                </a:solidFill>
                <a:latin typeface="Arial" panose="020B0604020202020204" pitchFamily="34" charset="0"/>
                <a:cs typeface="Arial" panose="020B0604020202020204" pitchFamily="34" charset="0"/>
              </a:rPr>
              <a:t>•</a:t>
            </a:r>
            <a:r>
              <a:rPr lang="tr-TR" sz="2000" dirty="0">
                <a:solidFill>
                  <a:schemeClr val="bg2">
                    <a:lumMod val="25000"/>
                  </a:schemeClr>
                </a:solidFill>
                <a:latin typeface="Arial" panose="020B0604020202020204" pitchFamily="34" charset="0"/>
                <a:cs typeface="Arial" panose="020B0604020202020204" pitchFamily="34" charset="0"/>
              </a:rPr>
              <a:t>Anadolu Mesleki ve Teknik Programı</a:t>
            </a:r>
          </a:p>
          <a:p>
            <a:r>
              <a:rPr lang="tr-TR" sz="2000" dirty="0">
                <a:solidFill>
                  <a:schemeClr val="bg2">
                    <a:lumMod val="25000"/>
                  </a:schemeClr>
                </a:solidFill>
                <a:latin typeface="Arial" panose="020B0604020202020204" pitchFamily="34" charset="0"/>
                <a:cs typeface="Arial" panose="020B0604020202020204" pitchFamily="34" charset="0"/>
              </a:rPr>
              <a:t>•Anadolu Lisesi</a:t>
            </a:r>
          </a:p>
          <a:p>
            <a:r>
              <a:rPr lang="tr-TR" sz="2000" dirty="0">
                <a:solidFill>
                  <a:schemeClr val="bg2">
                    <a:lumMod val="25000"/>
                  </a:schemeClr>
                </a:solidFill>
                <a:latin typeface="Arial" panose="020B0604020202020204" pitchFamily="34" charset="0"/>
                <a:cs typeface="Arial" panose="020B0604020202020204" pitchFamily="34" charset="0"/>
              </a:rPr>
              <a:t>•Anadolu İmam Hatip Lisesi programları yer almaktadır.</a:t>
            </a:r>
          </a:p>
          <a:p>
            <a:r>
              <a:rPr lang="tr-TR" sz="2000" dirty="0">
                <a:solidFill>
                  <a:schemeClr val="bg2">
                    <a:lumMod val="25000"/>
                  </a:schemeClr>
                </a:solidFill>
                <a:latin typeface="Arial" panose="020B0604020202020204" pitchFamily="34" charset="0"/>
                <a:cs typeface="Arial" panose="020B0604020202020204" pitchFamily="34" charset="0"/>
              </a:rPr>
              <a:t> Bu programların alt dalları ve bölümleri vardır</a:t>
            </a:r>
            <a:r>
              <a:rPr lang="tr-TR" sz="2400" dirty="0">
                <a:solidFill>
                  <a:schemeClr val="bg2">
                    <a:lumMod val="25000"/>
                  </a:schemeClr>
                </a:solidFill>
                <a:latin typeface="Arial" panose="020B0604020202020204" pitchFamily="34" charset="0"/>
                <a:cs typeface="Arial" panose="020B0604020202020204" pitchFamily="34" charset="0"/>
              </a:rPr>
              <a:t>.</a:t>
            </a:r>
          </a:p>
          <a:p>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0" y="1308310"/>
            <a:ext cx="266330" cy="4460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9239249" y="5000625"/>
            <a:ext cx="2952751" cy="1333500"/>
          </a:xfrm>
          <a:prstGeom prst="rect">
            <a:avLst/>
          </a:prstGeom>
        </p:spPr>
      </p:pic>
    </p:spTree>
    <p:extLst>
      <p:ext uri="{BB962C8B-B14F-4D97-AF65-F5344CB8AC3E}">
        <p14:creationId xmlns:p14="http://schemas.microsoft.com/office/powerpoint/2010/main" val="3072885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ageCurlDouble"/>
      </p:transition>
    </mc:Choice>
    <mc:Fallback xmlns="">
      <p:transition spd="slow"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ANADOLU İMAM HATİP LİSELERİ</a:t>
            </a:r>
          </a:p>
        </p:txBody>
      </p:sp>
      <p:sp>
        <p:nvSpPr>
          <p:cNvPr id="7" name="Alt Bilgi Yer Tutucusu 5">
            <a:extLst>
              <a:ext uri="{FF2B5EF4-FFF2-40B4-BE49-F238E27FC236}">
                <a16:creationId xmlns:a16="http://schemas.microsoft.com/office/drawing/2014/main" id="{C7FED019-9030-46B4-B25B-3FC01B7255E5}"/>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621437" y="1308309"/>
            <a:ext cx="11282388" cy="6001643"/>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Öğrenim süresi dört yıl olan yatılı ve/veya gündüzlü olarak eğitim ve öğretim veren, imamlık, hatiplik ve Kur'an kursu öğreticiliği gibi dinî hizmetlerin yerine getirilmesine kaynaklık edecek gerekli bilgi ve becerilerin kazandırılmasını amaçlayan ortaöğretim kurumlarıdır.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Anadolu imam hatip meslek liselerinde bölüm/alan/dal ayrımı yoktur.</a:t>
            </a:r>
          </a:p>
          <a:p>
            <a:pPr marL="342900" indent="-342900">
              <a:buFont typeface="Wingdings" panose="05000000000000000000" pitchFamily="2" charset="2"/>
              <a:buChar char="Ø"/>
            </a:pP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Proje Anadolu İmam Hatip Liseleri merkezi sınav ile öğrenci almaktadır. Diğerleri ise ortaöğretim başarı puanı ve ikametgah adresine göre öğrenci almaktadır. </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Merkezi sınav puanı ile öğrenci alan Anadolu İmam Hatip Liseleri, Fen ve Sosyal Bilimler Programı uygulamaktadır. </a:t>
            </a:r>
            <a:r>
              <a:rPr lang="tr-TR" sz="2400" dirty="0"/>
              <a:t/>
            </a:r>
            <a:br>
              <a:rPr lang="tr-TR" sz="2400" dirty="0"/>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14796" y="1308309"/>
            <a:ext cx="266330" cy="4460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1" name="Resim 10"/>
          <p:cNvPicPr>
            <a:picLocks noChangeAspect="1"/>
          </p:cNvPicPr>
          <p:nvPr/>
        </p:nvPicPr>
        <p:blipFill>
          <a:blip r:embed="rId2"/>
          <a:stretch>
            <a:fillRect/>
          </a:stretch>
        </p:blipFill>
        <p:spPr>
          <a:xfrm>
            <a:off x="10125075" y="5724525"/>
            <a:ext cx="2148653" cy="847725"/>
          </a:xfrm>
          <a:prstGeom prst="rect">
            <a:avLst/>
          </a:prstGeom>
        </p:spPr>
      </p:pic>
    </p:spTree>
    <p:extLst>
      <p:ext uri="{BB962C8B-B14F-4D97-AF65-F5344CB8AC3E}">
        <p14:creationId xmlns:p14="http://schemas.microsoft.com/office/powerpoint/2010/main" val="286989053"/>
      </p:ext>
    </p:extLst>
  </p:cSld>
  <p:clrMapOvr>
    <a:masterClrMapping/>
  </p:clrMapOvr>
  <mc:AlternateContent xmlns:mc="http://schemas.openxmlformats.org/markup-compatibility/2006" xmlns:p14="http://schemas.microsoft.com/office/powerpoint/2010/main">
    <mc:Choice Requires="p14">
      <p:transition spd="slow" p14:dur="1600" advClick="0" advTm="18000">
        <p:blinds dir="vert"/>
      </p:transition>
    </mc:Choice>
    <mc:Fallback xmlns="">
      <p:transition spd="slow" advClick="0" advTm="18000">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MESLEKİ VE TEKNİK ANADOLU LİSELERİ</a:t>
            </a:r>
          </a:p>
        </p:txBody>
      </p:sp>
      <p:sp>
        <p:nvSpPr>
          <p:cNvPr id="7" name="Alt Bilgi Yer Tutucusu 5">
            <a:extLst>
              <a:ext uri="{FF2B5EF4-FFF2-40B4-BE49-F238E27FC236}">
                <a16:creationId xmlns:a16="http://schemas.microsoft.com/office/drawing/2014/main" id="{CD159C58-7D4B-43EE-97DE-A9D554ECC581}"/>
              </a:ext>
            </a:extLst>
          </p:cNvPr>
          <p:cNvSpPr>
            <a:spLocks noGrp="1"/>
          </p:cNvSpPr>
          <p:nvPr>
            <p:ph type="ftr" sz="quarter" idx="11"/>
          </p:nvPr>
        </p:nvSpPr>
        <p:spPr>
          <a:xfrm>
            <a:off x="3561080" y="6408452"/>
            <a:ext cx="4114800" cy="365125"/>
          </a:xfrm>
        </p:spPr>
        <p:txBody>
          <a:bodyPr/>
          <a:lstStyle/>
          <a:p>
            <a:endParaRPr lang="en-US" dirty="0"/>
          </a:p>
        </p:txBody>
      </p:sp>
      <p:sp>
        <p:nvSpPr>
          <p:cNvPr id="3" name="Metin kutusu 2">
            <a:extLst>
              <a:ext uri="{FF2B5EF4-FFF2-40B4-BE49-F238E27FC236}">
                <a16:creationId xmlns:a16="http://schemas.microsoft.com/office/drawing/2014/main" id="{25AB5462-32D9-4649-8D9A-0DBA55A6C18D}"/>
              </a:ext>
            </a:extLst>
          </p:cNvPr>
          <p:cNvSpPr txBox="1"/>
          <p:nvPr/>
        </p:nvSpPr>
        <p:spPr>
          <a:xfrm>
            <a:off x="621437" y="1512496"/>
            <a:ext cx="10434490" cy="5078313"/>
          </a:xfrm>
          <a:prstGeom prst="rect">
            <a:avLst/>
          </a:prstGeom>
          <a:noFill/>
        </p:spPr>
        <p:txBody>
          <a:bodyPr wrap="square" rtlCol="0">
            <a:spAutoFit/>
          </a:bodyPr>
          <a:lstStyle/>
          <a:p>
            <a:pPr>
              <a:lnSpc>
                <a:spcPct val="150000"/>
              </a:lnSpc>
            </a:pPr>
            <a:r>
              <a:rPr lang="tr-TR" sz="2400" b="1" dirty="0">
                <a:solidFill>
                  <a:schemeClr val="tx2"/>
                </a:solidFill>
                <a:latin typeface="Calibri" panose="020F0502020204030204" pitchFamily="34" charset="0"/>
                <a:cs typeface="Calibri" panose="020F0502020204030204" pitchFamily="34" charset="0"/>
              </a:rPr>
              <a:t>İ</a:t>
            </a:r>
            <a:r>
              <a:rPr lang="tr-TR" sz="2400" b="1" dirty="0" smtClean="0">
                <a:solidFill>
                  <a:schemeClr val="tx2"/>
                </a:solidFill>
                <a:latin typeface="Calibri" panose="020F0502020204030204" pitchFamily="34" charset="0"/>
                <a:cs typeface="Calibri" panose="020F0502020204030204" pitchFamily="34" charset="0"/>
              </a:rPr>
              <a:t>çinde </a:t>
            </a:r>
            <a:r>
              <a:rPr lang="tr-TR" sz="2400" b="1" dirty="0">
                <a:solidFill>
                  <a:schemeClr val="tx2"/>
                </a:solidFill>
                <a:latin typeface="Calibri" panose="020F0502020204030204" pitchFamily="34" charset="0"/>
                <a:cs typeface="Calibri" panose="020F0502020204030204" pitchFamily="34" charset="0"/>
              </a:rPr>
              <a:t>B</a:t>
            </a:r>
            <a:r>
              <a:rPr lang="tr-TR" sz="2400" b="1" dirty="0" smtClean="0">
                <a:solidFill>
                  <a:schemeClr val="tx2"/>
                </a:solidFill>
                <a:latin typeface="Calibri" panose="020F0502020204030204" pitchFamily="34" charset="0"/>
                <a:cs typeface="Calibri" panose="020F0502020204030204" pitchFamily="34" charset="0"/>
              </a:rPr>
              <a:t>ulunan </a:t>
            </a:r>
            <a:r>
              <a:rPr lang="tr-TR" sz="2400" b="1" dirty="0">
                <a:solidFill>
                  <a:schemeClr val="tx2"/>
                </a:solidFill>
                <a:latin typeface="Calibri" panose="020F0502020204030204" pitchFamily="34" charset="0"/>
                <a:cs typeface="Calibri" panose="020F0502020204030204" pitchFamily="34" charset="0"/>
              </a:rPr>
              <a:t>A</a:t>
            </a:r>
            <a:r>
              <a:rPr lang="tr-TR" sz="2400" b="1" dirty="0" smtClean="0">
                <a:solidFill>
                  <a:schemeClr val="tx2"/>
                </a:solidFill>
                <a:latin typeface="Calibri" panose="020F0502020204030204" pitchFamily="34" charset="0"/>
                <a:cs typeface="Calibri" panose="020F0502020204030204" pitchFamily="34" charset="0"/>
              </a:rPr>
              <a:t>lanlar</a:t>
            </a:r>
          </a:p>
          <a:p>
            <a:pPr>
              <a:lnSpc>
                <a:spcPct val="150000"/>
              </a:lnSpc>
            </a:pPr>
            <a:r>
              <a:rPr lang="tr-TR" sz="2400" b="1" dirty="0" smtClean="0">
                <a:solidFill>
                  <a:schemeClr val="tx2"/>
                </a:solidFill>
                <a:latin typeface="Calibri" panose="020F0502020204030204" pitchFamily="34" charset="0"/>
                <a:cs typeface="Calibri" panose="020F0502020204030204" pitchFamily="34" charset="0"/>
              </a:rPr>
              <a:t>1.Turizm Alanı</a:t>
            </a:r>
          </a:p>
          <a:p>
            <a:pPr>
              <a:lnSpc>
                <a:spcPct val="150000"/>
              </a:lnSpc>
            </a:pPr>
            <a:r>
              <a:rPr lang="tr-TR" sz="2400" b="1" dirty="0" smtClean="0">
                <a:solidFill>
                  <a:schemeClr val="tx2"/>
                </a:solidFill>
                <a:latin typeface="Calibri" panose="020F0502020204030204" pitchFamily="34" charset="0"/>
                <a:cs typeface="Calibri" panose="020F0502020204030204" pitchFamily="34" charset="0"/>
              </a:rPr>
              <a:t>2.Metal İşleri Alanı</a:t>
            </a:r>
          </a:p>
          <a:p>
            <a:pPr>
              <a:lnSpc>
                <a:spcPct val="150000"/>
              </a:lnSpc>
            </a:pPr>
            <a:r>
              <a:rPr lang="tr-TR" sz="2400" b="1" dirty="0" smtClean="0">
                <a:solidFill>
                  <a:schemeClr val="tx2"/>
                </a:solidFill>
                <a:latin typeface="Calibri" panose="020F0502020204030204" pitchFamily="34" charset="0"/>
                <a:cs typeface="Calibri" panose="020F0502020204030204" pitchFamily="34" charset="0"/>
              </a:rPr>
              <a:t>3.Elektrik Alanı</a:t>
            </a:r>
            <a:endParaRPr lang="tr-TR" sz="2400" b="1" dirty="0">
              <a:solidFill>
                <a:schemeClr val="tx2"/>
              </a:solidFill>
              <a:latin typeface="Calibri" panose="020F0502020204030204" pitchFamily="34" charset="0"/>
              <a:cs typeface="Calibri" panose="020F0502020204030204" pitchFamily="34" charset="0"/>
            </a:endParaRPr>
          </a:p>
          <a:p>
            <a:pPr>
              <a:lnSpc>
                <a:spcPct val="150000"/>
              </a:lnSpc>
            </a:pPr>
            <a:r>
              <a:rPr lang="tr-TR" sz="2400" b="1" dirty="0" smtClean="0">
                <a:solidFill>
                  <a:schemeClr val="tx2"/>
                </a:solidFill>
                <a:latin typeface="Calibri" panose="020F0502020204030204" pitchFamily="34" charset="0"/>
                <a:cs typeface="Calibri" panose="020F0502020204030204" pitchFamily="34" charset="0"/>
              </a:rPr>
              <a:t>4.Bilişim Alanı</a:t>
            </a:r>
          </a:p>
          <a:p>
            <a:pPr>
              <a:lnSpc>
                <a:spcPct val="150000"/>
              </a:lnSpc>
            </a:pPr>
            <a:r>
              <a:rPr lang="tr-TR" sz="2400" b="1" dirty="0" smtClean="0">
                <a:solidFill>
                  <a:schemeClr val="tx2"/>
                </a:solidFill>
                <a:latin typeface="Calibri" panose="020F0502020204030204" pitchFamily="34" charset="0"/>
                <a:cs typeface="Calibri" panose="020F0502020204030204" pitchFamily="34" charset="0"/>
              </a:rPr>
              <a:t>5.Sağlık Alanı</a:t>
            </a:r>
            <a:endParaRPr lang="tr-TR" sz="2400" b="1" dirty="0">
              <a:solidFill>
                <a:schemeClr val="tx2"/>
              </a:solidFill>
              <a:latin typeface="Calibri" panose="020F0502020204030204" pitchFamily="34" charset="0"/>
              <a:cs typeface="Calibri" panose="020F0502020204030204" pitchFamily="34" charset="0"/>
            </a:endParaRPr>
          </a:p>
          <a:p>
            <a:pPr>
              <a:lnSpc>
                <a:spcPct val="150000"/>
              </a:lnSpc>
            </a:pPr>
            <a:r>
              <a:rPr lang="tr-TR" sz="2400" b="1" dirty="0" smtClean="0">
                <a:solidFill>
                  <a:schemeClr val="tx2"/>
                </a:solidFill>
                <a:latin typeface="Calibri" panose="020F0502020204030204" pitchFamily="34" charset="0"/>
                <a:cs typeface="Calibri" panose="020F0502020204030204" pitchFamily="34" charset="0"/>
              </a:rPr>
              <a:t>6.Motorlu Taşıtlar Alanı</a:t>
            </a:r>
          </a:p>
          <a:p>
            <a:pPr>
              <a:lnSpc>
                <a:spcPct val="150000"/>
              </a:lnSpc>
            </a:pPr>
            <a:r>
              <a:rPr lang="tr-TR" sz="2400" b="1" dirty="0" smtClean="0">
                <a:solidFill>
                  <a:schemeClr val="tx2"/>
                </a:solidFill>
                <a:latin typeface="Calibri" panose="020F0502020204030204" pitchFamily="34" charset="0"/>
                <a:cs typeface="Calibri" panose="020F0502020204030204" pitchFamily="34" charset="0"/>
              </a:rPr>
              <a:t>7.Tarım Alanı</a:t>
            </a:r>
            <a:endParaRPr lang="tr-TR" sz="2400" b="1" dirty="0">
              <a:solidFill>
                <a:schemeClr val="tx2"/>
              </a:solidFill>
              <a:latin typeface="Calibri" panose="020F0502020204030204" pitchFamily="34" charset="0"/>
              <a:cs typeface="Calibri" panose="020F0502020204030204" pitchFamily="34" charset="0"/>
            </a:endParaRPr>
          </a:p>
          <a:p>
            <a:pPr>
              <a:lnSpc>
                <a:spcPct val="150000"/>
              </a:lnSpc>
            </a:pPr>
            <a:endParaRPr lang="tr-TR" sz="2400" dirty="0"/>
          </a:p>
        </p:txBody>
      </p:sp>
      <p:sp>
        <p:nvSpPr>
          <p:cNvPr id="8" name="Dikdörtgen 7">
            <a:extLst>
              <a:ext uri="{FF2B5EF4-FFF2-40B4-BE49-F238E27FC236}">
                <a16:creationId xmlns:a16="http://schemas.microsoft.com/office/drawing/2014/main" id="{D3611F01-F912-49AA-9E73-6EF216081F43}"/>
              </a:ext>
            </a:extLst>
          </p:cNvPr>
          <p:cNvSpPr/>
          <p:nvPr/>
        </p:nvSpPr>
        <p:spPr>
          <a:xfrm>
            <a:off x="0" y="1512497"/>
            <a:ext cx="266330" cy="4794690"/>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2" name="Resim 1"/>
          <p:cNvPicPr>
            <a:picLocks noChangeAspect="1"/>
          </p:cNvPicPr>
          <p:nvPr/>
        </p:nvPicPr>
        <p:blipFill>
          <a:blip r:embed="rId2"/>
          <a:stretch>
            <a:fillRect/>
          </a:stretch>
        </p:blipFill>
        <p:spPr>
          <a:xfrm>
            <a:off x="9235184" y="4972047"/>
            <a:ext cx="2956816" cy="1335140"/>
          </a:xfrm>
          <a:prstGeom prst="rect">
            <a:avLst/>
          </a:prstGeom>
        </p:spPr>
      </p:pic>
    </p:spTree>
    <p:extLst>
      <p:ext uri="{BB962C8B-B14F-4D97-AF65-F5344CB8AC3E}">
        <p14:creationId xmlns:p14="http://schemas.microsoft.com/office/powerpoint/2010/main" val="284630427"/>
      </p:ext>
    </p:extLst>
  </p:cSld>
  <p:clrMapOvr>
    <a:masterClrMapping/>
  </p:clrMapOvr>
  <p:transition spd="slow" advClick="0" advTm="12000">
    <p:wheel spokes="1"/>
  </p:transition>
  <p:timing>
    <p:tnLst>
      <p:par>
        <p:cTn id="1" dur="indefinite" restart="never" nodeType="tmRoot"/>
      </p:par>
    </p:tnLst>
  </p:timing>
</p:sld>
</file>

<file path=ppt/theme/theme1.xml><?xml version="1.0" encoding="utf-8"?>
<a:theme xmlns:a="http://schemas.openxmlformats.org/drawingml/2006/main" name="1_Custom Design">
  <a:themeElements>
    <a:clrScheme name="1_Colored Theme">
      <a:dk1>
        <a:srgbClr val="262626"/>
      </a:dk1>
      <a:lt1>
        <a:srgbClr val="FFFFFF"/>
      </a:lt1>
      <a:dk2>
        <a:srgbClr val="262626"/>
      </a:dk2>
      <a:lt2>
        <a:srgbClr val="FFFFFF"/>
      </a:lt2>
      <a:accent1>
        <a:srgbClr val="FDC000"/>
      </a:accent1>
      <a:accent2>
        <a:srgbClr val="FF3F5F"/>
      </a:accent2>
      <a:accent3>
        <a:srgbClr val="2AC2AC"/>
      </a:accent3>
      <a:accent4>
        <a:srgbClr val="3BC7E2"/>
      </a:accent4>
      <a:accent5>
        <a:srgbClr val="2993FF"/>
      </a:accent5>
      <a:accent6>
        <a:srgbClr val="7F739A"/>
      </a:accent6>
      <a:hlink>
        <a:srgbClr val="FFFFFF"/>
      </a:hlink>
      <a:folHlink>
        <a:srgbClr val="595959"/>
      </a:folHlink>
    </a:clrScheme>
    <a:fontScheme name="Roboto Font01">
      <a:majorFont>
        <a:latin typeface="Roboto"/>
        <a:ea typeface=""/>
        <a:cs typeface="Calibri"/>
      </a:majorFont>
      <a:minorFont>
        <a:latin typeface="Roboto Condensed"/>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1291</TotalTime>
  <Words>1050</Words>
  <Application>Microsoft Office PowerPoint</Application>
  <PresentationFormat>Geniş ekran</PresentationFormat>
  <Paragraphs>163</Paragraphs>
  <Slides>18</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18</vt:i4>
      </vt:variant>
    </vt:vector>
  </HeadingPairs>
  <TitlesOfParts>
    <vt:vector size="29" baseType="lpstr">
      <vt:lpstr>Arial</vt:lpstr>
      <vt:lpstr>Calibri</vt:lpstr>
      <vt:lpstr>Calibri Light</vt:lpstr>
      <vt:lpstr>FontAwesome</vt:lpstr>
      <vt:lpstr>Helvetica Neue</vt:lpstr>
      <vt:lpstr>Roboto</vt:lpstr>
      <vt:lpstr>Roboto Condensed</vt:lpstr>
      <vt:lpstr>Wingdings</vt:lpstr>
      <vt:lpstr>1_Custom Design</vt:lpstr>
      <vt:lpstr>1_Geçmişe bakış</vt:lpstr>
      <vt:lpstr>Geçmişe bakış</vt:lpstr>
      <vt:lpstr>LİSELERİ TANIYALIM   ŞEBİNKARAHİSAR REHBERLİK VE ARAŞTIRMA MERKEZİ</vt:lpstr>
      <vt:lpstr>LİSE TÜRLERİ</vt:lpstr>
      <vt:lpstr>FEN LİSELERİ</vt:lpstr>
      <vt:lpstr>FEN LİSELERİ</vt:lpstr>
      <vt:lpstr>SOSYAL BİLİMLER LİSELERİ</vt:lpstr>
      <vt:lpstr>ANADOLU LİSELERİ</vt:lpstr>
      <vt:lpstr>ÇOK PROGRAMLI LİSELER</vt:lpstr>
      <vt:lpstr>ANADOLU İMAM HATİP LİSELERİ</vt:lpstr>
      <vt:lpstr>MESLEKİ VE TEKNİK ANADOLU LİSELERİ</vt:lpstr>
      <vt:lpstr>MESLEKİ VE TEKNİK ANADOLU LİSELERİ</vt:lpstr>
      <vt:lpstr>MESLEKİ VE TEKNİK ANADOLU LİSELERİ</vt:lpstr>
      <vt:lpstr>MESLEKİ VE TEKNİK ANADOLU LİSELERİ</vt:lpstr>
      <vt:lpstr>MESLEKİ VE TEKNİK ANADOLU LİSELERİ (Sağlık Alanı Olan Liseler)</vt:lpstr>
      <vt:lpstr>MESLEKİ VE TEKNİK ANADOLU LİSELERİ (Sağlık Alanı Olan Liseler)</vt:lpstr>
      <vt:lpstr>GÜZEL SANAT LİSELERİ</vt:lpstr>
      <vt:lpstr>SPOR LİSELERİ</vt:lpstr>
      <vt:lpstr>SPOR LİSELERİ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LİSELERİ  TANIYALIM</dc:title>
  <dc:creator>MUHAMMET YAVUZ</dc:creator>
  <cp:lastModifiedBy>Pc3</cp:lastModifiedBy>
  <cp:revision>57</cp:revision>
  <dcterms:created xsi:type="dcterms:W3CDTF">2020-11-14T18:21:39Z</dcterms:created>
  <dcterms:modified xsi:type="dcterms:W3CDTF">2024-06-07T08:12:50Z</dcterms:modified>
</cp:coreProperties>
</file>